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sldIdLst>
    <p:sldId id="256" r:id="rId3"/>
    <p:sldId id="257" r:id="rId4"/>
    <p:sldId id="258" r:id="rId5"/>
    <p:sldId id="260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49DC01-9E69-454C-8130-D1BC42045626}" v="29" dt="2021-10-11T16:01:36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1"/>
    <p:restoredTop sz="96197"/>
  </p:normalViewPr>
  <p:slideViewPr>
    <p:cSldViewPr snapToGrid="0" snapToObjects="1">
      <p:cViewPr varScale="1">
        <p:scale>
          <a:sx n="119" d="100"/>
          <a:sy n="119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ENJAMINS" userId="b479f84f-cc3e-4222-bf26-34a6edba8faa" providerId="ADAL" clId="{6A94819C-DA6E-4348-A842-9D59853F52C8}"/>
    <pc:docChg chg="modSld">
      <pc:chgData name="RICHARD BENJAMINS" userId="b479f84f-cc3e-4222-bf26-34a6edba8faa" providerId="ADAL" clId="{6A94819C-DA6E-4348-A842-9D59853F52C8}" dt="2021-10-11T16:45:54.844" v="13" actId="20577"/>
      <pc:docMkLst>
        <pc:docMk/>
      </pc:docMkLst>
      <pc:sldChg chg="modSp mod">
        <pc:chgData name="RICHARD BENJAMINS" userId="b479f84f-cc3e-4222-bf26-34a6edba8faa" providerId="ADAL" clId="{6A94819C-DA6E-4348-A842-9D59853F52C8}" dt="2021-10-11T16:45:54.844" v="13" actId="20577"/>
        <pc:sldMkLst>
          <pc:docMk/>
          <pc:sldMk cId="886380137" sldId="256"/>
        </pc:sldMkLst>
        <pc:spChg chg="mod">
          <ac:chgData name="RICHARD BENJAMINS" userId="b479f84f-cc3e-4222-bf26-34a6edba8faa" providerId="ADAL" clId="{6A94819C-DA6E-4348-A842-9D59853F52C8}" dt="2021-10-11T16:42:11.947" v="4" actId="20577"/>
          <ac:spMkLst>
            <pc:docMk/>
            <pc:sldMk cId="886380137" sldId="256"/>
            <ac:spMk id="2" creationId="{A97310D7-DD16-5B4B-A848-447F49CBA5D7}"/>
          </ac:spMkLst>
        </pc:spChg>
        <pc:spChg chg="mod">
          <ac:chgData name="RICHARD BENJAMINS" userId="b479f84f-cc3e-4222-bf26-34a6edba8faa" providerId="ADAL" clId="{6A94819C-DA6E-4348-A842-9D59853F52C8}" dt="2021-10-11T16:45:54.844" v="13" actId="20577"/>
          <ac:spMkLst>
            <pc:docMk/>
            <pc:sldMk cId="886380137" sldId="256"/>
            <ac:spMk id="3" creationId="{3CCDB56A-5878-914E-ABD5-BD6A9375D754}"/>
          </ac:spMkLst>
        </pc:spChg>
      </pc:sldChg>
      <pc:sldChg chg="modSp mod">
        <pc:chgData name="RICHARD BENJAMINS" userId="b479f84f-cc3e-4222-bf26-34a6edba8faa" providerId="ADAL" clId="{6A94819C-DA6E-4348-A842-9D59853F52C8}" dt="2021-10-11T16:43:07.213" v="12" actId="1076"/>
        <pc:sldMkLst>
          <pc:docMk/>
          <pc:sldMk cId="1589749300" sldId="258"/>
        </pc:sldMkLst>
        <pc:picChg chg="mod">
          <ac:chgData name="RICHARD BENJAMINS" userId="b479f84f-cc3e-4222-bf26-34a6edba8faa" providerId="ADAL" clId="{6A94819C-DA6E-4348-A842-9D59853F52C8}" dt="2021-10-11T16:43:07.213" v="12" actId="1076"/>
          <ac:picMkLst>
            <pc:docMk/>
            <pc:sldMk cId="1589749300" sldId="258"/>
            <ac:picMk id="4" creationId="{C42261F0-DE68-E64E-A838-313017D6496F}"/>
          </ac:picMkLst>
        </pc:picChg>
      </pc:sldChg>
      <pc:sldChg chg="modSp mod">
        <pc:chgData name="RICHARD BENJAMINS" userId="b479f84f-cc3e-4222-bf26-34a6edba8faa" providerId="ADAL" clId="{6A94819C-DA6E-4348-A842-9D59853F52C8}" dt="2021-10-11T16:42:45.405" v="6" actId="1076"/>
        <pc:sldMkLst>
          <pc:docMk/>
          <pc:sldMk cId="3010744975" sldId="259"/>
        </pc:sldMkLst>
        <pc:picChg chg="mod">
          <ac:chgData name="RICHARD BENJAMINS" userId="b479f84f-cc3e-4222-bf26-34a6edba8faa" providerId="ADAL" clId="{6A94819C-DA6E-4348-A842-9D59853F52C8}" dt="2021-10-11T16:42:45.405" v="6" actId="1076"/>
          <ac:picMkLst>
            <pc:docMk/>
            <pc:sldMk cId="3010744975" sldId="259"/>
            <ac:picMk id="5" creationId="{C4410ADE-BA89-7049-B660-AC65074CA1CF}"/>
          </ac:picMkLst>
        </pc:picChg>
      </pc:sldChg>
      <pc:sldChg chg="modSp mod">
        <pc:chgData name="RICHARD BENJAMINS" userId="b479f84f-cc3e-4222-bf26-34a6edba8faa" providerId="ADAL" clId="{6A94819C-DA6E-4348-A842-9D59853F52C8}" dt="2021-10-11T16:42:53.064" v="8" actId="1076"/>
        <pc:sldMkLst>
          <pc:docMk/>
          <pc:sldMk cId="873827396" sldId="260"/>
        </pc:sldMkLst>
        <pc:picChg chg="mod">
          <ac:chgData name="RICHARD BENJAMINS" userId="b479f84f-cc3e-4222-bf26-34a6edba8faa" providerId="ADAL" clId="{6A94819C-DA6E-4348-A842-9D59853F52C8}" dt="2021-10-11T16:42:53.064" v="8" actId="1076"/>
          <ac:picMkLst>
            <pc:docMk/>
            <pc:sldMk cId="873827396" sldId="260"/>
            <ac:picMk id="9" creationId="{BB94E742-45BB-E347-A11E-F6C58C82FE63}"/>
          </ac:picMkLst>
        </pc:picChg>
      </pc:sldChg>
    </pc:docChg>
  </pc:docChgLst>
  <pc:docChgLst>
    <pc:chgData name="RICHARD BENJAMINS" userId="b479f84f-cc3e-4222-bf26-34a6edba8faa" providerId="ADAL" clId="{5149DC01-9E69-454C-8130-D1BC42045626}"/>
    <pc:docChg chg="undo custSel addSld delSld modSld modShowInfo">
      <pc:chgData name="RICHARD BENJAMINS" userId="b479f84f-cc3e-4222-bf26-34a6edba8faa" providerId="ADAL" clId="{5149DC01-9E69-454C-8130-D1BC42045626}" dt="2021-10-11T16:02:51.305" v="4547" actId="2744"/>
      <pc:docMkLst>
        <pc:docMk/>
      </pc:docMkLst>
      <pc:sldChg chg="addSp delSp modSp mod modTransition delAnim">
        <pc:chgData name="RICHARD BENJAMINS" userId="b479f84f-cc3e-4222-bf26-34a6edba8faa" providerId="ADAL" clId="{5149DC01-9E69-454C-8130-D1BC42045626}" dt="2021-10-11T16:01:38.051" v="4535" actId="1035"/>
        <pc:sldMkLst>
          <pc:docMk/>
          <pc:sldMk cId="886380137" sldId="256"/>
        </pc:sldMkLst>
        <pc:spChg chg="mod">
          <ac:chgData name="RICHARD BENJAMINS" userId="b479f84f-cc3e-4222-bf26-34a6edba8faa" providerId="ADAL" clId="{5149DC01-9E69-454C-8130-D1BC42045626}" dt="2021-10-11T15:58:19.056" v="4517" actId="1036"/>
          <ac:spMkLst>
            <pc:docMk/>
            <pc:sldMk cId="886380137" sldId="256"/>
            <ac:spMk id="2" creationId="{A97310D7-DD16-5B4B-A848-447F49CBA5D7}"/>
          </ac:spMkLst>
        </pc:spChg>
        <pc:spChg chg="mod">
          <ac:chgData name="RICHARD BENJAMINS" userId="b479f84f-cc3e-4222-bf26-34a6edba8faa" providerId="ADAL" clId="{5149DC01-9E69-454C-8130-D1BC42045626}" dt="2021-10-11T15:58:39.388" v="4522" actId="20577"/>
          <ac:spMkLst>
            <pc:docMk/>
            <pc:sldMk cId="886380137" sldId="256"/>
            <ac:spMk id="3" creationId="{3CCDB56A-5878-914E-ABD5-BD6A9375D754}"/>
          </ac:spMkLst>
        </pc:spChg>
        <pc:picChg chg="add del mod">
          <ac:chgData name="RICHARD BENJAMINS" userId="b479f84f-cc3e-4222-bf26-34a6edba8faa" providerId="ADAL" clId="{5149DC01-9E69-454C-8130-D1BC42045626}" dt="2021-10-11T15:49:41.282" v="4450" actId="478"/>
          <ac:picMkLst>
            <pc:docMk/>
            <pc:sldMk cId="886380137" sldId="256"/>
            <ac:picMk id="4" creationId="{6F214545-68A3-6641-84D4-8697ED661B92}"/>
          </ac:picMkLst>
        </pc:picChg>
        <pc:picChg chg="add mod">
          <ac:chgData name="RICHARD BENJAMINS" userId="b479f84f-cc3e-4222-bf26-34a6edba8faa" providerId="ADAL" clId="{5149DC01-9E69-454C-8130-D1BC42045626}" dt="2021-10-11T16:01:38.051" v="4535" actId="1035"/>
          <ac:picMkLst>
            <pc:docMk/>
            <pc:sldMk cId="886380137" sldId="256"/>
            <ac:picMk id="5" creationId="{8135C6DC-B4AD-1E4E-B789-9C24A4EF67D1}"/>
          </ac:picMkLst>
        </pc:picChg>
      </pc:sldChg>
      <pc:sldChg chg="addSp delSp modSp mod modTransition delAnim">
        <pc:chgData name="RICHARD BENJAMINS" userId="b479f84f-cc3e-4222-bf26-34a6edba8faa" providerId="ADAL" clId="{5149DC01-9E69-454C-8130-D1BC42045626}" dt="2021-10-11T16:01:49.302" v="4543" actId="14100"/>
        <pc:sldMkLst>
          <pc:docMk/>
          <pc:sldMk cId="4106107941" sldId="257"/>
        </pc:sldMkLst>
        <pc:spChg chg="mod">
          <ac:chgData name="RICHARD BENJAMINS" userId="b479f84f-cc3e-4222-bf26-34a6edba8faa" providerId="ADAL" clId="{5149DC01-9E69-454C-8130-D1BC42045626}" dt="2021-10-11T13:54:40.056" v="3236" actId="20577"/>
          <ac:spMkLst>
            <pc:docMk/>
            <pc:sldMk cId="4106107941" sldId="257"/>
            <ac:spMk id="3" creationId="{256B094C-B77D-6542-BE7C-B50321FC98A5}"/>
          </ac:spMkLst>
        </pc:spChg>
        <pc:picChg chg="add mod">
          <ac:chgData name="RICHARD BENJAMINS" userId="b479f84f-cc3e-4222-bf26-34a6edba8faa" providerId="ADAL" clId="{5149DC01-9E69-454C-8130-D1BC42045626}" dt="2021-10-11T08:50:53.069" v="3099" actId="14100"/>
          <ac:picMkLst>
            <pc:docMk/>
            <pc:sldMk cId="4106107941" sldId="257"/>
            <ac:picMk id="4" creationId="{3C1625B8-5F71-8244-90DA-7EC631DD6C15}"/>
          </ac:picMkLst>
        </pc:picChg>
        <pc:picChg chg="add mod">
          <ac:chgData name="RICHARD BENJAMINS" userId="b479f84f-cc3e-4222-bf26-34a6edba8faa" providerId="ADAL" clId="{5149DC01-9E69-454C-8130-D1BC42045626}" dt="2021-10-11T08:50:50.296" v="3098" actId="1076"/>
          <ac:picMkLst>
            <pc:docMk/>
            <pc:sldMk cId="4106107941" sldId="257"/>
            <ac:picMk id="5" creationId="{216C5A68-9A9B-EA41-B7F3-39AC74FA3B58}"/>
          </ac:picMkLst>
        </pc:picChg>
        <pc:picChg chg="add del mod">
          <ac:chgData name="RICHARD BENJAMINS" userId="b479f84f-cc3e-4222-bf26-34a6edba8faa" providerId="ADAL" clId="{5149DC01-9E69-454C-8130-D1BC42045626}" dt="2021-10-11T15:49:44.370" v="4451" actId="478"/>
          <ac:picMkLst>
            <pc:docMk/>
            <pc:sldMk cId="4106107941" sldId="257"/>
            <ac:picMk id="6" creationId="{EEE5117E-B6C5-4743-A384-0446FB3AD1A7}"/>
          </ac:picMkLst>
        </pc:picChg>
        <pc:picChg chg="add mod">
          <ac:chgData name="RICHARD BENJAMINS" userId="b479f84f-cc3e-4222-bf26-34a6edba8faa" providerId="ADAL" clId="{5149DC01-9E69-454C-8130-D1BC42045626}" dt="2021-10-11T16:01:49.302" v="4543" actId="14100"/>
          <ac:picMkLst>
            <pc:docMk/>
            <pc:sldMk cId="4106107941" sldId="257"/>
            <ac:picMk id="7" creationId="{DF5D4CC8-8C34-6B47-BACB-4FB310CDD36A}"/>
          </ac:picMkLst>
        </pc:picChg>
      </pc:sldChg>
      <pc:sldChg chg="addSp delSp modSp mod modTransition delAnim">
        <pc:chgData name="RICHARD BENJAMINS" userId="b479f84f-cc3e-4222-bf26-34a6edba8faa" providerId="ADAL" clId="{5149DC01-9E69-454C-8130-D1BC42045626}" dt="2021-10-11T16:01:59.615" v="4544" actId="14100"/>
        <pc:sldMkLst>
          <pc:docMk/>
          <pc:sldMk cId="1589749300" sldId="258"/>
        </pc:sldMkLst>
        <pc:spChg chg="mod">
          <ac:chgData name="RICHARD BENJAMINS" userId="b479f84f-cc3e-4222-bf26-34a6edba8faa" providerId="ADAL" clId="{5149DC01-9E69-454C-8130-D1BC42045626}" dt="2021-10-11T08:46:50.136" v="3081" actId="20577"/>
          <ac:spMkLst>
            <pc:docMk/>
            <pc:sldMk cId="1589749300" sldId="258"/>
            <ac:spMk id="2" creationId="{77441F3A-0BF0-F948-9D22-9064669429E3}"/>
          </ac:spMkLst>
        </pc:spChg>
        <pc:spChg chg="del">
          <ac:chgData name="RICHARD BENJAMINS" userId="b479f84f-cc3e-4222-bf26-34a6edba8faa" providerId="ADAL" clId="{5149DC01-9E69-454C-8130-D1BC42045626}" dt="2021-10-11T08:46:25.863" v="3076" actId="478"/>
          <ac:spMkLst>
            <pc:docMk/>
            <pc:sldMk cId="1589749300" sldId="258"/>
            <ac:spMk id="3" creationId="{256B094C-B77D-6542-BE7C-B50321FC98A5}"/>
          </ac:spMkLst>
        </pc:spChg>
        <pc:spChg chg="add del mod">
          <ac:chgData name="RICHARD BENJAMINS" userId="b479f84f-cc3e-4222-bf26-34a6edba8faa" providerId="ADAL" clId="{5149DC01-9E69-454C-8130-D1BC42045626}" dt="2021-10-11T08:46:27.864" v="3077" actId="478"/>
          <ac:spMkLst>
            <pc:docMk/>
            <pc:sldMk cId="1589749300" sldId="258"/>
            <ac:spMk id="5" creationId="{1B571E28-04BF-C749-8EFF-30367C343573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6" creationId="{4FD12266-E36B-EF4F-AA62-3E55B74E668D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7" creationId="{F956C3D5-EC8C-3448-8AB1-1EADB6DD76CA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15" creationId="{E6547750-5605-2844-9AD0-1F4C932426AD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16" creationId="{1768A45F-5C99-B142-9CBE-8391488B4D2E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17" creationId="{899C9E0F-D98D-7441-8B8A-1BA3926A9BD7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18" creationId="{C54C587C-2622-144F-8B2B-84C29BE00758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19" creationId="{19301C6F-FAE1-7B4D-AF50-25C790284CDD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20" creationId="{01903CE9-37DF-D04C-A2C6-EBE66B9F8DF7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21" creationId="{6E99F456-D5BB-6A4E-94A0-1AF9DF30CBB7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22" creationId="{46F09447-50C1-A44B-B082-ADA8579FD94F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23" creationId="{C3BA1C48-BB7C-E040-961E-234492465759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24" creationId="{D105C78B-ACA4-0844-9157-7EB4DD6D70BD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25" creationId="{2CF0992A-31E7-AD4A-B62B-997727015AB4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26" creationId="{E1CEE2AA-2F83-2640-BA06-1549FF02C0C0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29" creationId="{D8FC2476-BAAB-5043-B985-9981664FFC42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30" creationId="{76CA8818-3BFB-C246-939A-669719CCABD5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31" creationId="{D4CAA8BF-E228-4044-9DF7-E58231694188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32" creationId="{8FAF1E4F-E43B-3844-BC76-D80DD13967EE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33" creationId="{1615477D-F88C-1A45-8A13-0B986435BFD8}"/>
          </ac:spMkLst>
        </pc:spChg>
        <pc:spChg chg="add del mod">
          <ac:chgData name="RICHARD BENJAMINS" userId="b479f84f-cc3e-4222-bf26-34a6edba8faa" providerId="ADAL" clId="{5149DC01-9E69-454C-8130-D1BC42045626}" dt="2021-10-11T08:46:34.870" v="3079"/>
          <ac:spMkLst>
            <pc:docMk/>
            <pc:sldMk cId="1589749300" sldId="258"/>
            <ac:spMk id="34" creationId="{4E62991C-5AAD-EA42-B964-4178BE54EDC4}"/>
          </ac:spMkLst>
        </pc:spChg>
        <pc:spChg chg="add mod">
          <ac:chgData name="RICHARD BENJAMINS" userId="b479f84f-cc3e-4222-bf26-34a6edba8faa" providerId="ADAL" clId="{5149DC01-9E69-454C-8130-D1BC42045626}" dt="2021-10-11T13:51:47.035" v="3229" actId="1076"/>
          <ac:spMkLst>
            <pc:docMk/>
            <pc:sldMk cId="1589749300" sldId="258"/>
            <ac:spMk id="36" creationId="{ED90F42E-9407-5C44-BB4E-0606928A8B44}"/>
          </ac:spMkLst>
        </pc:spChg>
        <pc:spChg chg="add mod">
          <ac:chgData name="RICHARD BENJAMINS" userId="b479f84f-cc3e-4222-bf26-34a6edba8faa" providerId="ADAL" clId="{5149DC01-9E69-454C-8130-D1BC42045626}" dt="2021-10-11T13:51:43.254" v="3228" actId="1076"/>
          <ac:spMkLst>
            <pc:docMk/>
            <pc:sldMk cId="1589749300" sldId="258"/>
            <ac:spMk id="37" creationId="{4117C346-A079-574C-A063-943BDC11EC6F}"/>
          </ac:spMkLst>
        </pc:spChg>
        <pc:spChg chg="add del mod">
          <ac:chgData name="RICHARD BENJAMINS" userId="b479f84f-cc3e-4222-bf26-34a6edba8faa" providerId="ADAL" clId="{5149DC01-9E69-454C-8130-D1BC42045626}" dt="2021-10-11T08:47:44.683" v="3086" actId="478"/>
          <ac:spMkLst>
            <pc:docMk/>
            <pc:sldMk cId="1589749300" sldId="258"/>
            <ac:spMk id="38" creationId="{3F2BCFCF-A74D-934B-BC11-90F76EA67D77}"/>
          </ac:spMkLst>
        </pc:spChg>
        <pc:spChg chg="add mod">
          <ac:chgData name="RICHARD BENJAMINS" userId="b479f84f-cc3e-4222-bf26-34a6edba8faa" providerId="ADAL" clId="{5149DC01-9E69-454C-8130-D1BC42045626}" dt="2021-10-11T08:47:40.945" v="3085" actId="1076"/>
          <ac:spMkLst>
            <pc:docMk/>
            <pc:sldMk cId="1589749300" sldId="258"/>
            <ac:spMk id="46" creationId="{0DBD02C6-B19B-ED44-9DF6-88ADDB9CBEE5}"/>
          </ac:spMkLst>
        </pc:spChg>
        <pc:spChg chg="add mod">
          <ac:chgData name="RICHARD BENJAMINS" userId="b479f84f-cc3e-4222-bf26-34a6edba8faa" providerId="ADAL" clId="{5149DC01-9E69-454C-8130-D1BC42045626}" dt="2021-10-11T13:56:12.965" v="3303" actId="20577"/>
          <ac:spMkLst>
            <pc:docMk/>
            <pc:sldMk cId="1589749300" sldId="258"/>
            <ac:spMk id="47" creationId="{0D40697E-9D63-E645-B86C-CF7D452056D3}"/>
          </ac:spMkLst>
        </pc:spChg>
        <pc:spChg chg="add mod">
          <ac:chgData name="RICHARD BENJAMINS" userId="b479f84f-cc3e-4222-bf26-34a6edba8faa" providerId="ADAL" clId="{5149DC01-9E69-454C-8130-D1BC42045626}" dt="2021-10-11T08:47:40.945" v="3085" actId="1076"/>
          <ac:spMkLst>
            <pc:docMk/>
            <pc:sldMk cId="1589749300" sldId="258"/>
            <ac:spMk id="48" creationId="{87223D10-7622-9948-BF15-B9B7AAC260FD}"/>
          </ac:spMkLst>
        </pc:spChg>
        <pc:spChg chg="add mod">
          <ac:chgData name="RICHARD BENJAMINS" userId="b479f84f-cc3e-4222-bf26-34a6edba8faa" providerId="ADAL" clId="{5149DC01-9E69-454C-8130-D1BC42045626}" dt="2021-10-11T13:56:26.184" v="3306" actId="20577"/>
          <ac:spMkLst>
            <pc:docMk/>
            <pc:sldMk cId="1589749300" sldId="258"/>
            <ac:spMk id="49" creationId="{E680B343-579A-C84B-B573-67BD55F24DB8}"/>
          </ac:spMkLst>
        </pc:spChg>
        <pc:spChg chg="add mod">
          <ac:chgData name="RICHARD BENJAMINS" userId="b479f84f-cc3e-4222-bf26-34a6edba8faa" providerId="ADAL" clId="{5149DC01-9E69-454C-8130-D1BC42045626}" dt="2021-10-11T08:47:40.945" v="3085" actId="1076"/>
          <ac:spMkLst>
            <pc:docMk/>
            <pc:sldMk cId="1589749300" sldId="258"/>
            <ac:spMk id="50" creationId="{32779395-A9F1-0E47-9341-6C7B1422773A}"/>
          </ac:spMkLst>
        </pc:spChg>
        <pc:spChg chg="add mod">
          <ac:chgData name="RICHARD BENJAMINS" userId="b479f84f-cc3e-4222-bf26-34a6edba8faa" providerId="ADAL" clId="{5149DC01-9E69-454C-8130-D1BC42045626}" dt="2021-10-11T13:56:29.713" v="3308" actId="20577"/>
          <ac:spMkLst>
            <pc:docMk/>
            <pc:sldMk cId="1589749300" sldId="258"/>
            <ac:spMk id="51" creationId="{001339F9-A710-B544-AB21-C9EA8B450EBD}"/>
          </ac:spMkLst>
        </pc:spChg>
        <pc:spChg chg="add mod">
          <ac:chgData name="RICHARD BENJAMINS" userId="b479f84f-cc3e-4222-bf26-34a6edba8faa" providerId="ADAL" clId="{5149DC01-9E69-454C-8130-D1BC42045626}" dt="2021-10-11T08:47:40.945" v="3085" actId="1076"/>
          <ac:spMkLst>
            <pc:docMk/>
            <pc:sldMk cId="1589749300" sldId="258"/>
            <ac:spMk id="52" creationId="{E6E54830-3DB0-064F-9314-9AAD1D5531A8}"/>
          </ac:spMkLst>
        </pc:spChg>
        <pc:spChg chg="add mod">
          <ac:chgData name="RICHARD BENJAMINS" userId="b479f84f-cc3e-4222-bf26-34a6edba8faa" providerId="ADAL" clId="{5149DC01-9E69-454C-8130-D1BC42045626}" dt="2021-10-11T08:47:40.945" v="3085" actId="1076"/>
          <ac:spMkLst>
            <pc:docMk/>
            <pc:sldMk cId="1589749300" sldId="258"/>
            <ac:spMk id="53" creationId="{453359DF-A217-DD42-9E1D-DA3825BFBA74}"/>
          </ac:spMkLst>
        </pc:spChg>
        <pc:spChg chg="add mod">
          <ac:chgData name="RICHARD BENJAMINS" userId="b479f84f-cc3e-4222-bf26-34a6edba8faa" providerId="ADAL" clId="{5149DC01-9E69-454C-8130-D1BC42045626}" dt="2021-10-11T08:47:40.945" v="3085" actId="1076"/>
          <ac:spMkLst>
            <pc:docMk/>
            <pc:sldMk cId="1589749300" sldId="258"/>
            <ac:spMk id="54" creationId="{DFAE059F-D964-4C49-9B77-30B05CA80C74}"/>
          </ac:spMkLst>
        </pc:spChg>
        <pc:spChg chg="add mod">
          <ac:chgData name="RICHARD BENJAMINS" userId="b479f84f-cc3e-4222-bf26-34a6edba8faa" providerId="ADAL" clId="{5149DC01-9E69-454C-8130-D1BC42045626}" dt="2021-10-11T13:56:37.839" v="3314" actId="20577"/>
          <ac:spMkLst>
            <pc:docMk/>
            <pc:sldMk cId="1589749300" sldId="258"/>
            <ac:spMk id="55" creationId="{D175A2BE-71CF-0248-89AF-75A02C7FD293}"/>
          </ac:spMkLst>
        </pc:spChg>
        <pc:spChg chg="add mod">
          <ac:chgData name="RICHARD BENJAMINS" userId="b479f84f-cc3e-4222-bf26-34a6edba8faa" providerId="ADAL" clId="{5149DC01-9E69-454C-8130-D1BC42045626}" dt="2021-10-11T13:56:31.745" v="3310" actId="20577"/>
          <ac:spMkLst>
            <pc:docMk/>
            <pc:sldMk cId="1589749300" sldId="258"/>
            <ac:spMk id="56" creationId="{504647BD-CA56-8A46-8199-941C54BD10A2}"/>
          </ac:spMkLst>
        </pc:spChg>
        <pc:spChg chg="add mod">
          <ac:chgData name="RICHARD BENJAMINS" userId="b479f84f-cc3e-4222-bf26-34a6edba8faa" providerId="ADAL" clId="{5149DC01-9E69-454C-8130-D1BC42045626}" dt="2021-10-11T13:56:34.915" v="3312" actId="20577"/>
          <ac:spMkLst>
            <pc:docMk/>
            <pc:sldMk cId="1589749300" sldId="258"/>
            <ac:spMk id="57" creationId="{1AC22D30-9B41-534F-885F-81D1A0E9B503}"/>
          </ac:spMkLst>
        </pc:spChg>
        <pc:spChg chg="add mod">
          <ac:chgData name="RICHARD BENJAMINS" userId="b479f84f-cc3e-4222-bf26-34a6edba8faa" providerId="ADAL" clId="{5149DC01-9E69-454C-8130-D1BC42045626}" dt="2021-10-11T08:47:40.945" v="3085" actId="1076"/>
          <ac:spMkLst>
            <pc:docMk/>
            <pc:sldMk cId="1589749300" sldId="258"/>
            <ac:spMk id="60" creationId="{FE38BFB7-2187-6042-B328-ED0BA20109E7}"/>
          </ac:spMkLst>
        </pc:spChg>
        <pc:spChg chg="add mod">
          <ac:chgData name="RICHARD BENJAMINS" userId="b479f84f-cc3e-4222-bf26-34a6edba8faa" providerId="ADAL" clId="{5149DC01-9E69-454C-8130-D1BC42045626}" dt="2021-10-11T08:47:40.945" v="3085" actId="1076"/>
          <ac:spMkLst>
            <pc:docMk/>
            <pc:sldMk cId="1589749300" sldId="258"/>
            <ac:spMk id="61" creationId="{85312B4B-DE2B-8E46-91D8-CE796F94E2F1}"/>
          </ac:spMkLst>
        </pc:spChg>
        <pc:spChg chg="add mod">
          <ac:chgData name="RICHARD BENJAMINS" userId="b479f84f-cc3e-4222-bf26-34a6edba8faa" providerId="ADAL" clId="{5149DC01-9E69-454C-8130-D1BC42045626}" dt="2021-10-11T08:47:40.945" v="3085" actId="1076"/>
          <ac:spMkLst>
            <pc:docMk/>
            <pc:sldMk cId="1589749300" sldId="258"/>
            <ac:spMk id="62" creationId="{2E35179F-114C-2149-8812-C93D76D9279E}"/>
          </ac:spMkLst>
        </pc:spChg>
        <pc:spChg chg="add mod">
          <ac:chgData name="RICHARD BENJAMINS" userId="b479f84f-cc3e-4222-bf26-34a6edba8faa" providerId="ADAL" clId="{5149DC01-9E69-454C-8130-D1BC42045626}" dt="2021-10-11T13:56:56.580" v="3332" actId="20577"/>
          <ac:spMkLst>
            <pc:docMk/>
            <pc:sldMk cId="1589749300" sldId="258"/>
            <ac:spMk id="63" creationId="{F6E0505B-BBB3-A049-92D9-031E52E5A883}"/>
          </ac:spMkLst>
        </pc:spChg>
        <pc:picChg chg="add del mod">
          <ac:chgData name="RICHARD BENJAMINS" userId="b479f84f-cc3e-4222-bf26-34a6edba8faa" providerId="ADAL" clId="{5149DC01-9E69-454C-8130-D1BC42045626}" dt="2021-10-11T15:49:48.366" v="4452" actId="478"/>
          <ac:picMkLst>
            <pc:docMk/>
            <pc:sldMk cId="1589749300" sldId="258"/>
            <ac:picMk id="3" creationId="{464BD091-A74C-9B4A-B0B0-128DA79AA682}"/>
          </ac:picMkLst>
        </pc:picChg>
        <pc:picChg chg="add mod">
          <ac:chgData name="RICHARD BENJAMINS" userId="b479f84f-cc3e-4222-bf26-34a6edba8faa" providerId="ADAL" clId="{5149DC01-9E69-454C-8130-D1BC42045626}" dt="2021-10-11T16:01:59.615" v="4544" actId="14100"/>
          <ac:picMkLst>
            <pc:docMk/>
            <pc:sldMk cId="1589749300" sldId="258"/>
            <ac:picMk id="4" creationId="{C42261F0-DE68-E64E-A838-313017D6496F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8" creationId="{8EE843C8-4961-644B-8F61-838B72503166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9" creationId="{23325956-85C9-1C4B-AE1E-27EED19A5CA1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10" creationId="{5E96426D-5F12-C24B-B94E-DFAF7D05724F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11" creationId="{4D2B1BCB-6772-F44F-B51D-4A22281A39EC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12" creationId="{24EB6D6D-5572-0340-98E1-5B054AEEEFAD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13" creationId="{7547D148-8116-224A-A4A4-F6493920BE2E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14" creationId="{33BEFF88-2CBA-A642-8A57-59172F0F64A5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27" creationId="{7AAEB419-07FD-894B-AE7A-E2872E19BB4B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28" creationId="{3EF5AFFF-4BEC-A342-A43D-D174B6120386}"/>
          </ac:picMkLst>
        </pc:picChg>
        <pc:picChg chg="add del mod">
          <ac:chgData name="RICHARD BENJAMINS" userId="b479f84f-cc3e-4222-bf26-34a6edba8faa" providerId="ADAL" clId="{5149DC01-9E69-454C-8130-D1BC42045626}" dt="2021-10-11T08:46:34.870" v="3079"/>
          <ac:picMkLst>
            <pc:docMk/>
            <pc:sldMk cId="1589749300" sldId="258"/>
            <ac:picMk id="35" creationId="{A2B86327-6A13-1149-851D-F34F0CAE9648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39" creationId="{90C85B1D-8D1A-7747-8C33-6FA2856A60A8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40" creationId="{FF06DC6C-0338-B046-B6FE-2FBB1E8F6057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41" creationId="{A555E3A0-8901-B445-A2E5-78F64E2E2ECE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42" creationId="{2A418030-5872-6A49-8583-1D510680E765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43" creationId="{62CA431D-6C7B-334E-A2DB-5CBDF84D297F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44" creationId="{9D568296-6083-A242-9305-5B1357CC9D67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45" creationId="{EE1B094B-B09C-7F4F-935D-240348EA7793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58" creationId="{E3E6D217-6E48-C04A-975C-D0E877D9912B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59" creationId="{4F8204AE-69AB-DF47-B9BB-7CBF41C42105}"/>
          </ac:picMkLst>
        </pc:picChg>
        <pc:picChg chg="add mod">
          <ac:chgData name="RICHARD BENJAMINS" userId="b479f84f-cc3e-4222-bf26-34a6edba8faa" providerId="ADAL" clId="{5149DC01-9E69-454C-8130-D1BC42045626}" dt="2021-10-11T08:47:40.945" v="3085" actId="1076"/>
          <ac:picMkLst>
            <pc:docMk/>
            <pc:sldMk cId="1589749300" sldId="258"/>
            <ac:picMk id="64" creationId="{E7BAD36E-0EEE-CE45-8DB2-9E86AC1E150F}"/>
          </ac:picMkLst>
        </pc:picChg>
      </pc:sldChg>
      <pc:sldChg chg="addSp delSp modSp mod modTransition delAnim">
        <pc:chgData name="RICHARD BENJAMINS" userId="b479f84f-cc3e-4222-bf26-34a6edba8faa" providerId="ADAL" clId="{5149DC01-9E69-454C-8130-D1BC42045626}" dt="2021-10-11T16:02:12.613" v="4546" actId="14100"/>
        <pc:sldMkLst>
          <pc:docMk/>
          <pc:sldMk cId="3010744975" sldId="259"/>
        </pc:sldMkLst>
        <pc:spChg chg="mod">
          <ac:chgData name="RICHARD BENJAMINS" userId="b479f84f-cc3e-4222-bf26-34a6edba8faa" providerId="ADAL" clId="{5149DC01-9E69-454C-8130-D1BC42045626}" dt="2021-10-11T08:29:27.539" v="3060" actId="20577"/>
          <ac:spMkLst>
            <pc:docMk/>
            <pc:sldMk cId="3010744975" sldId="259"/>
            <ac:spMk id="3" creationId="{256B094C-B77D-6542-BE7C-B50321FC98A5}"/>
          </ac:spMkLst>
        </pc:spChg>
        <pc:picChg chg="add del mod">
          <ac:chgData name="RICHARD BENJAMINS" userId="b479f84f-cc3e-4222-bf26-34a6edba8faa" providerId="ADAL" clId="{5149DC01-9E69-454C-8130-D1BC42045626}" dt="2021-10-11T15:49:52.779" v="4454" actId="478"/>
          <ac:picMkLst>
            <pc:docMk/>
            <pc:sldMk cId="3010744975" sldId="259"/>
            <ac:picMk id="4" creationId="{DA1FA8CE-607B-CE4C-86C4-3F9BA7C8EA2A}"/>
          </ac:picMkLst>
        </pc:picChg>
        <pc:picChg chg="add mod">
          <ac:chgData name="RICHARD BENJAMINS" userId="b479f84f-cc3e-4222-bf26-34a6edba8faa" providerId="ADAL" clId="{5149DC01-9E69-454C-8130-D1BC42045626}" dt="2021-10-11T16:02:12.613" v="4546" actId="14100"/>
          <ac:picMkLst>
            <pc:docMk/>
            <pc:sldMk cId="3010744975" sldId="259"/>
            <ac:picMk id="5" creationId="{C4410ADE-BA89-7049-B660-AC65074CA1CF}"/>
          </ac:picMkLst>
        </pc:picChg>
      </pc:sldChg>
      <pc:sldChg chg="addSp delSp modSp add mod modTransition delAnim">
        <pc:chgData name="RICHARD BENJAMINS" userId="b479f84f-cc3e-4222-bf26-34a6edba8faa" providerId="ADAL" clId="{5149DC01-9E69-454C-8130-D1BC42045626}" dt="2021-10-11T16:02:05.687" v="4545" actId="14100"/>
        <pc:sldMkLst>
          <pc:docMk/>
          <pc:sldMk cId="873827396" sldId="260"/>
        </pc:sldMkLst>
        <pc:spChg chg="mod">
          <ac:chgData name="RICHARD BENJAMINS" userId="b479f84f-cc3e-4222-bf26-34a6edba8faa" providerId="ADAL" clId="{5149DC01-9E69-454C-8130-D1BC42045626}" dt="2021-10-11T08:53:33.785" v="3219" actId="20577"/>
          <ac:spMkLst>
            <pc:docMk/>
            <pc:sldMk cId="873827396" sldId="260"/>
            <ac:spMk id="2" creationId="{77441F3A-0BF0-F948-9D22-9064669429E3}"/>
          </ac:spMkLst>
        </pc:spChg>
        <pc:spChg chg="del">
          <ac:chgData name="RICHARD BENJAMINS" userId="b479f84f-cc3e-4222-bf26-34a6edba8faa" providerId="ADAL" clId="{5149DC01-9E69-454C-8130-D1BC42045626}" dt="2021-10-11T08:49:57.903" v="3088" actId="478"/>
          <ac:spMkLst>
            <pc:docMk/>
            <pc:sldMk cId="873827396" sldId="260"/>
            <ac:spMk id="3" creationId="{256B094C-B77D-6542-BE7C-B50321FC98A5}"/>
          </ac:spMkLst>
        </pc:spChg>
        <pc:spChg chg="add mod">
          <ac:chgData name="RICHARD BENJAMINS" userId="b479f84f-cc3e-4222-bf26-34a6edba8faa" providerId="ADAL" clId="{5149DC01-9E69-454C-8130-D1BC42045626}" dt="2021-10-11T15:18:47.578" v="4446" actId="20577"/>
          <ac:spMkLst>
            <pc:docMk/>
            <pc:sldMk cId="873827396" sldId="260"/>
            <ac:spMk id="5" creationId="{6A08C064-D1D9-494D-80CC-3ACB198D8591}"/>
          </ac:spMkLst>
        </pc:spChg>
        <pc:spChg chg="add del mod">
          <ac:chgData name="RICHARD BENJAMINS" userId="b479f84f-cc3e-4222-bf26-34a6edba8faa" providerId="ADAL" clId="{5149DC01-9E69-454C-8130-D1BC42045626}" dt="2021-10-11T08:49:59.593" v="3089" actId="478"/>
          <ac:spMkLst>
            <pc:docMk/>
            <pc:sldMk cId="873827396" sldId="260"/>
            <ac:spMk id="5" creationId="{E44ED61A-7E3A-2A4D-AD9A-17A2F8BFF32F}"/>
          </ac:spMkLst>
        </pc:spChg>
        <pc:spChg chg="add mod">
          <ac:chgData name="RICHARD BENJAMINS" userId="b479f84f-cc3e-4222-bf26-34a6edba8faa" providerId="ADAL" clId="{5149DC01-9E69-454C-8130-D1BC42045626}" dt="2021-10-11T15:18:16.409" v="4441" actId="20577"/>
          <ac:spMkLst>
            <pc:docMk/>
            <pc:sldMk cId="873827396" sldId="260"/>
            <ac:spMk id="7" creationId="{D983D853-4819-474C-87A2-A4631A36DFC8}"/>
          </ac:spMkLst>
        </pc:spChg>
        <pc:picChg chg="add mod">
          <ac:chgData name="RICHARD BENJAMINS" userId="b479f84f-cc3e-4222-bf26-34a6edba8faa" providerId="ADAL" clId="{5149DC01-9E69-454C-8130-D1BC42045626}" dt="2021-10-11T14:13:43.236" v="4434" actId="1037"/>
          <ac:picMkLst>
            <pc:docMk/>
            <pc:sldMk cId="873827396" sldId="260"/>
            <ac:picMk id="3" creationId="{9A00EA22-8887-B144-8B9B-00A985671CA1}"/>
          </ac:picMkLst>
        </pc:picChg>
        <pc:picChg chg="add mod modCrop">
          <ac:chgData name="RICHARD BENJAMINS" userId="b479f84f-cc3e-4222-bf26-34a6edba8faa" providerId="ADAL" clId="{5149DC01-9E69-454C-8130-D1BC42045626}" dt="2021-10-11T14:13:43.236" v="4434" actId="1037"/>
          <ac:picMkLst>
            <pc:docMk/>
            <pc:sldMk cId="873827396" sldId="260"/>
            <ac:picMk id="4" creationId="{341833D1-90D2-E342-AF35-7C39F11C8AC8}"/>
          </ac:picMkLst>
        </pc:picChg>
        <pc:picChg chg="add del mod">
          <ac:chgData name="RICHARD BENJAMINS" userId="b479f84f-cc3e-4222-bf26-34a6edba8faa" providerId="ADAL" clId="{5149DC01-9E69-454C-8130-D1BC42045626}" dt="2021-10-11T08:51:59.657" v="3102" actId="478"/>
          <ac:picMkLst>
            <pc:docMk/>
            <pc:sldMk cId="873827396" sldId="260"/>
            <ac:picMk id="6" creationId="{15B49EF8-63D8-DA4E-B5FA-EE91B829C442}"/>
          </ac:picMkLst>
        </pc:picChg>
        <pc:picChg chg="add del mod">
          <ac:chgData name="RICHARD BENJAMINS" userId="b479f84f-cc3e-4222-bf26-34a6edba8faa" providerId="ADAL" clId="{5149DC01-9E69-454C-8130-D1BC42045626}" dt="2021-10-11T15:49:50.703" v="4453" actId="478"/>
          <ac:picMkLst>
            <pc:docMk/>
            <pc:sldMk cId="873827396" sldId="260"/>
            <ac:picMk id="6" creationId="{A176B22D-5385-6749-8F64-D74928AAFED5}"/>
          </ac:picMkLst>
        </pc:picChg>
        <pc:picChg chg="add del mod">
          <ac:chgData name="RICHARD BENJAMINS" userId="b479f84f-cc3e-4222-bf26-34a6edba8faa" providerId="ADAL" clId="{5149DC01-9E69-454C-8130-D1BC42045626}" dt="2021-10-11T08:50:36.930" v="3096" actId="21"/>
          <ac:picMkLst>
            <pc:docMk/>
            <pc:sldMk cId="873827396" sldId="260"/>
            <ac:picMk id="7" creationId="{E76D6031-BCFE-8744-B1D7-F7A33C5D805E}"/>
          </ac:picMkLst>
        </pc:picChg>
        <pc:picChg chg="add del mod">
          <ac:chgData name="RICHARD BENJAMINS" userId="b479f84f-cc3e-4222-bf26-34a6edba8faa" providerId="ADAL" clId="{5149DC01-9E69-454C-8130-D1BC42045626}" dt="2021-10-11T13:58:25.336" v="3335" actId="478"/>
          <ac:picMkLst>
            <pc:docMk/>
            <pc:sldMk cId="873827396" sldId="260"/>
            <ac:picMk id="8" creationId="{CA79A9CA-F2A7-844C-B322-7E69956F5A28}"/>
          </ac:picMkLst>
        </pc:picChg>
        <pc:picChg chg="add mod">
          <ac:chgData name="RICHARD BENJAMINS" userId="b479f84f-cc3e-4222-bf26-34a6edba8faa" providerId="ADAL" clId="{5149DC01-9E69-454C-8130-D1BC42045626}" dt="2021-10-11T16:02:05.687" v="4545" actId="14100"/>
          <ac:picMkLst>
            <pc:docMk/>
            <pc:sldMk cId="873827396" sldId="260"/>
            <ac:picMk id="9" creationId="{BB94E742-45BB-E347-A11E-F6C58C82FE63}"/>
          </ac:picMkLst>
        </pc:picChg>
      </pc:sldChg>
      <pc:sldChg chg="addSp delSp modSp new del mod">
        <pc:chgData name="RICHARD BENJAMINS" userId="b479f84f-cc3e-4222-bf26-34a6edba8faa" providerId="ADAL" clId="{5149DC01-9E69-454C-8130-D1BC42045626}" dt="2021-10-11T08:47:56.680" v="3087" actId="2696"/>
        <pc:sldMkLst>
          <pc:docMk/>
          <pc:sldMk cId="2265414132" sldId="261"/>
        </pc:sldMkLst>
        <pc:spChg chg="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2" creationId="{BA637777-7241-514C-A045-BA388BE204D3}"/>
          </ac:spMkLst>
        </pc:spChg>
        <pc:spChg chg="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3" creationId="{0D7E3065-C17C-2E47-AC05-EAD2ADE66F72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5" creationId="{5DFE2199-0874-EF4D-B7A5-30E13A70D92D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7" creationId="{11B62C3D-C1E7-1141-84D9-4E460EE7D25D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15" creationId="{04D96681-41E0-284E-A0D2-0E1CCE0FD7A3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16" creationId="{74A45891-3E45-A349-8FA3-D0A7F3A8956F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17" creationId="{487B972C-3927-5041-8817-3CD07D9B2727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18" creationId="{11890BBF-D07A-A74B-9C98-A109F1E041A1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19" creationId="{CAB82A1A-E773-204F-A545-B5FD10C47928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20" creationId="{4B778D5F-172D-DF40-BEED-2B325D817426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21" creationId="{C8955CEF-0946-1F40-9DA1-0A6B62494DB5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22" creationId="{B653D8D1-E8F7-D146-8133-E3092EAE1DD5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23" creationId="{E6536E10-6445-7C48-A1DB-86BEA686DEB0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24" creationId="{6C5A64DC-8BF6-124A-8D75-D40CC49AF61A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25" creationId="{E9015500-B6F5-6949-B895-733DF0050B09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26" creationId="{7D3A510F-B8C6-0147-B51D-C0440818CC4B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29" creationId="{F58BF04D-B737-D241-A4E3-5F61CE9327BA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30" creationId="{94B7D24A-BF5B-D946-B392-6263BD93CF19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31" creationId="{806B874E-D2CD-6743-9B90-762B2D172964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32" creationId="{5E33B497-850C-824C-B311-6790D7471082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33" creationId="{CE47435D-6947-1042-9D10-6E907778FEAB}"/>
          </ac:spMkLst>
        </pc:spChg>
        <pc:spChg chg="add del mod">
          <ac:chgData name="RICHARD BENJAMINS" userId="b479f84f-cc3e-4222-bf26-34a6edba8faa" providerId="ADAL" clId="{5149DC01-9E69-454C-8130-D1BC42045626}" dt="2021-10-11T08:46:03.704" v="3075" actId="1076"/>
          <ac:spMkLst>
            <pc:docMk/>
            <pc:sldMk cId="2265414132" sldId="261"/>
            <ac:spMk id="34" creationId="{D255F29D-F53F-CD41-BCC3-70D16C29D724}"/>
          </ac:spMkLst>
        </pc:spChg>
        <pc:picChg chg="add del mod">
          <ac:chgData name="RICHARD BENJAMINS" userId="b479f84f-cc3e-4222-bf26-34a6edba8faa" providerId="ADAL" clId="{5149DC01-9E69-454C-8130-D1BC42045626}" dt="2021-10-11T08:45:37.675" v="3071" actId="478"/>
          <ac:picMkLst>
            <pc:docMk/>
            <pc:sldMk cId="2265414132" sldId="261"/>
            <ac:picMk id="4" creationId="{2AE74C9A-6248-4342-B182-344C2B509638}"/>
          </ac:picMkLst>
        </pc:picChg>
        <pc:picChg chg="add del mod">
          <ac:chgData name="RICHARD BENJAMINS" userId="b479f84f-cc3e-4222-bf26-34a6edba8faa" providerId="ADAL" clId="{5149DC01-9E69-454C-8130-D1BC42045626}" dt="2021-10-11T08:45:54.614" v="3074" actId="478"/>
          <ac:picMkLst>
            <pc:docMk/>
            <pc:sldMk cId="2265414132" sldId="261"/>
            <ac:picMk id="6" creationId="{22577E5B-E5D7-AD41-9C8A-20C1E6715B93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8" creationId="{0073F68F-B89E-194E-BAEF-4785D6CF139C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9" creationId="{E6C8CBC5-1D36-3B46-AA23-EA00813E0DF5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10" creationId="{B84CBF6B-EA0C-5240-BAE1-27409CF4CAFF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11" creationId="{6A0256E7-40E6-CF45-9762-4DF20269B902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12" creationId="{CF2CC583-4B24-4243-9458-A9DD7B0614F3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13" creationId="{9EA46C15-3E72-A64C-8D32-66F50FCB1D7B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14" creationId="{66B52D67-CE18-534E-8DB7-586033ECB2B7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27" creationId="{2672602B-AE08-F94A-9800-51D4E256B73B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28" creationId="{367B94C1-465B-3A48-BA68-A695A638C090}"/>
          </ac:picMkLst>
        </pc:picChg>
        <pc:picChg chg="add del mod">
          <ac:chgData name="RICHARD BENJAMINS" userId="b479f84f-cc3e-4222-bf26-34a6edba8faa" providerId="ADAL" clId="{5149DC01-9E69-454C-8130-D1BC42045626}" dt="2021-10-11T08:46:03.704" v="3075" actId="1076"/>
          <ac:picMkLst>
            <pc:docMk/>
            <pc:sldMk cId="2265414132" sldId="261"/>
            <ac:picMk id="35" creationId="{5FC7EDFA-41DD-624B-BEC1-E81D45B776E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www.humane-ai.eu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umane-ai-net.eu/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E30C-B75C-5845-BE6A-A1A796548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04AF24-D9E6-4943-B065-DC2DC07D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9843E-449A-F545-8792-50EF189D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EF9F8-A26A-FF43-B33D-35AE986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0AC16-AF89-5149-A1F2-44175EC7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1156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A2A2-921A-E144-88AE-24028979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1CA37-DB8C-2845-BBAF-5127931DE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96628-86C3-8B4A-9F74-7952F414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AD782-4190-9342-AF92-ACEFC4B6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6622-2A2B-A846-9ECF-4F1E6AA1F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8924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AF8FAC-54F9-574B-B131-B320430A4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0B0E6-3C70-2E43-B212-C738B61D9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69E53-4E27-004C-8AB8-3138E513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D9AEB-3D98-5348-BA7E-B9D42DD02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50283-65C2-A542-9F90-46FE2C23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08830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16992" y="329184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17000" y="1536633"/>
            <a:ext cx="11459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68433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GB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752-0033-DF46-BEF8-1518F7DBC01C}" type="datetime1">
              <a:rPr lang="en-US" smtClean="0"/>
              <a:t>10/11/21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6782229" y="6165304"/>
            <a:ext cx="4190571" cy="4572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>
                <a:hlinkClick r:id="rId2"/>
              </a:rPr>
              <a:t>https://www.humane-ai-net.eu</a:t>
            </a:r>
            <a:r>
              <a:rPr lang="de-DE"/>
              <a:t> 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GB"/>
              <a:t>Click to edit Master title style</a:t>
            </a:r>
            <a:endParaRPr kumimoji="0" lang="en-US"/>
          </a:p>
        </p:txBody>
      </p:sp>
      <p:pic>
        <p:nvPicPr>
          <p:cNvPr id="15" name="Picture 14" descr="euflag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24361" y="6247581"/>
            <a:ext cx="623392" cy="311696"/>
          </a:xfrm>
          <a:prstGeom prst="rect">
            <a:avLst/>
          </a:prstGeom>
        </p:spPr>
      </p:pic>
      <p:pic>
        <p:nvPicPr>
          <p:cNvPr id="11" name="image6.png">
            <a:extLst>
              <a:ext uri="{FF2B5EF4-FFF2-40B4-BE49-F238E27FC236}">
                <a16:creationId xmlns:a16="http://schemas.microsoft.com/office/drawing/2014/main" id="{8AA349FC-118C-4AA8-BF24-02C144986B20}"/>
              </a:ext>
            </a:extLst>
          </p:cNvPr>
          <p:cNvPicPr/>
          <p:nvPr userDrawn="1"/>
        </p:nvPicPr>
        <p:blipFill>
          <a:blip r:embed="rId4"/>
          <a:srcRect t="7151" b="11081"/>
          <a:stretch>
            <a:fillRect/>
          </a:stretch>
        </p:blipFill>
        <p:spPr>
          <a:xfrm>
            <a:off x="9293289" y="122003"/>
            <a:ext cx="2719349" cy="41338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29047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6D44-90BC-E442-A523-3D7BDFA1B274}" type="datetime1">
              <a:rPr lang="en-US" smtClean="0"/>
              <a:t>10/11/21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8555" y="6165304"/>
            <a:ext cx="609600" cy="457200"/>
          </a:xfrm>
          <a:prstGeom prst="ellipse">
            <a:avLst/>
          </a:prstGeom>
        </p:spPr>
        <p:txBody>
          <a:bodyPr/>
          <a:lstStyle/>
          <a:p>
            <a:fld id="{92454BFB-C7D1-4293-B8ED-2D5FE05A09D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31371" y="1447800"/>
            <a:ext cx="11329259" cy="4572000"/>
          </a:xfrm>
        </p:spPr>
        <p:txBody>
          <a:bodyPr vert="horz"/>
          <a:lstStyle/>
          <a:p>
            <a:pPr lvl="0" eaLnBrk="1" latinLnBrk="0" hangingPunct="1"/>
            <a:r>
              <a:rPr lang="en-GB"/>
              <a:t>Click to edit Master text styles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47F2CBF-DEF6-9443-B487-0AB181F89876}"/>
              </a:ext>
            </a:extLst>
          </p:cNvPr>
          <p:cNvSpPr/>
          <p:nvPr userDrawn="1"/>
        </p:nvSpPr>
        <p:spPr>
          <a:xfrm>
            <a:off x="6768075" y="6218763"/>
            <a:ext cx="318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>
                <a:hlinkClick r:id="rId2"/>
              </a:rPr>
              <a:t>https://www.humane-ai-net.eu</a:t>
            </a:r>
            <a:r>
              <a:rPr lang="de-DE" sz="1800"/>
              <a:t> </a:t>
            </a:r>
          </a:p>
        </p:txBody>
      </p:sp>
      <p:sp>
        <p:nvSpPr>
          <p:cNvPr id="7" name="Title Placeholder 21">
            <a:extLst>
              <a:ext uri="{FF2B5EF4-FFF2-40B4-BE49-F238E27FC236}">
                <a16:creationId xmlns:a16="http://schemas.microsoft.com/office/drawing/2014/main" id="{25AFA3AE-96CB-4CBE-A967-2F07C053A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535388"/>
            <a:ext cx="11329259" cy="882250"/>
          </a:xfrm>
          <a:prstGeom prst="rect">
            <a:avLst/>
          </a:prstGeom>
        </p:spPr>
        <p:txBody>
          <a:bodyPr bIns="9144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GB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77155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 preserve="1">
  <p:cSld name="Title and body 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16992" y="329184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17000" y="1536633"/>
            <a:ext cx="11459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3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D2E7-F1F1-AA4B-93C8-4931821A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1669B-8B38-1F44-A3ED-6CB66EEF5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43ED9-D6A7-D74D-97CF-E342FEFE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8EC80-8EBC-464F-B2E0-91913B38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3C78F-378E-744C-A167-E581CCAD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1068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EBC9-8783-5B47-A259-664BE087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AA156-A840-824E-AAA8-8A3A65420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5CD53-5C1B-3F4E-B979-2C2F3630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BAE8A-452B-6941-9F30-B056D031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85AB6-C770-3A40-86EB-53E33A9C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855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AC32-75C7-2942-89B9-B8E21982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5EA-E7F0-DE40-B964-8FA96647B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3EDEE-C55E-F64F-A590-6B6F71F47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3B9C8-74B9-B342-8FF3-D592C314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3B14C-1CC2-4A4F-A2FD-731D937D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133D0-A2C9-5B45-B2BD-28EE2B3A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7438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67FE-2FB9-1A4B-B9D7-321D7E14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0520B-60C4-6545-B09C-A3CA499F0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2848B-8BBC-6D49-B5A9-45A6C1F69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898EF0-0ECB-C44F-BCCB-15F23043A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987420-41C0-864A-A2B8-2AAE0D9C0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EF01A-5396-B049-B6DE-4301B2B0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33C4C-D549-5342-93DB-890B21F27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8DC972-C2D0-434D-811E-4C113C2B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4586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164B-7A92-1943-8D5A-F5660EED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8D501-1105-9A4C-BE98-99B93F08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99CFC-21F0-794A-9885-E34D1019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FAE89-A4D2-CE48-BDA4-6E099EDD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0878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50571-87DF-1B42-9B6D-7FE99906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1E5AB-F653-2243-A1FE-03322C74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8611C-10AF-234F-ADEE-CD1A922E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9247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63A8-7DE8-5749-8BD0-9CDA5D92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72904-8BA0-3F4F-BE2B-735958CC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65F30-B6A1-D842-9724-62F843B30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BA03E-53AE-DA40-ABCF-510DD9CB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B56B7-E116-694E-A3C7-322646AB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EC8F3-6559-B14F-9DA2-4B7E0AADC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03270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1D1F-76C3-254A-AFBE-5853DEF8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57F8E0-6DF0-6C45-9734-5315303B1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6ED06-0001-3A46-AD79-2CDFA7E7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56444-616B-EF44-BA4E-92EA378C6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8D137-B36E-A94E-8D21-F0831CA3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B434-7F08-404B-8563-FBFE8AC1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972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www.humane-ai-net.eu/" TargetMode="Externa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5DDB3E-3466-B24F-928D-CA8D749B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7CEEC-0070-D543-ADC8-75AE2B02E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976" y="1825625"/>
            <a:ext cx="11887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23C42-52EC-3441-ACD3-093446A45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AB7B-E26A-8343-97F9-B66922DCA06A}" type="datetimeFigureOut">
              <a:rPr lang="en-DE" smtClean="0"/>
              <a:t>10/11/21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DDC35-FFB9-C448-9DDD-5D657379F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42DE-6B69-934E-8A18-A35CD630C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B075-D826-8941-A084-2B87A180412F}" type="slidenum">
              <a:rPr lang="en-DE" smtClean="0"/>
              <a:t>‹#›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35D99-1B09-954A-9B86-A204B416A8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64110" y="6248700"/>
            <a:ext cx="2340066" cy="4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8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0" name="image6.png">
            <a:extLst>
              <a:ext uri="{FF2B5EF4-FFF2-40B4-BE49-F238E27FC236}">
                <a16:creationId xmlns:a16="http://schemas.microsoft.com/office/drawing/2014/main" id="{D983FE54-6390-2046-90AA-2BC7F4F4667C}"/>
              </a:ext>
            </a:extLst>
          </p:cNvPr>
          <p:cNvPicPr/>
          <p:nvPr/>
        </p:nvPicPr>
        <p:blipFill>
          <a:blip r:embed="rId5"/>
          <a:srcRect t="7151" b="11081"/>
          <a:stretch>
            <a:fillRect/>
          </a:stretch>
        </p:blipFill>
        <p:spPr>
          <a:xfrm>
            <a:off x="9293289" y="122003"/>
            <a:ext cx="2719349" cy="413385"/>
          </a:xfrm>
          <a:prstGeom prst="rect">
            <a:avLst/>
          </a:prstGeom>
          <a:ln/>
        </p:spPr>
      </p:pic>
      <p:sp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31371" y="535388"/>
            <a:ext cx="11329259" cy="882250"/>
          </a:xfrm>
          <a:prstGeom prst="rect">
            <a:avLst/>
          </a:prstGeom>
        </p:spPr>
        <p:txBody>
          <a:bodyPr bIns="91440" anchor="t" anchorCtr="0">
            <a:normAutofit/>
          </a:bodyPr>
          <a:lstStyle/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31371" y="1447800"/>
            <a:ext cx="11329259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de-DE"/>
              <a:t>Mastertextformat bearbeiten
Zweite Ebene
Dritte Ebene
Vierte Ebene
Fünfte Ebene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31371" y="6165304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A78465F-3939-214C-B1F2-79D04D56B61B}" type="datetime1">
              <a:rPr lang="en-US" smtClean="0"/>
              <a:t>10/11/21</a:t>
            </a:fld>
            <a:endParaRPr lang="en-GB"/>
          </a:p>
        </p:txBody>
      </p:sp>
      <p:pic>
        <p:nvPicPr>
          <p:cNvPr id="12" name="Picture 11" descr="euflag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3799" y="6267531"/>
            <a:ext cx="520803" cy="311696"/>
          </a:xfrm>
          <a:prstGeom prst="rect">
            <a:avLst/>
          </a:prstGeom>
        </p:spPr>
      </p:pic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87C5430B-A889-674F-A647-35D288040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82229" y="6165304"/>
            <a:ext cx="4190571" cy="4572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>
                <a:hlinkClick r:id="rId7"/>
              </a:rPr>
              <a:t>https://www.humane-ai-net.eu</a:t>
            </a: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870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310D7-DD16-5B4B-A848-447F49CBA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213" y="710004"/>
            <a:ext cx="10811435" cy="2762941"/>
          </a:xfrm>
        </p:spPr>
        <p:txBody>
          <a:bodyPr>
            <a:normAutofit/>
          </a:bodyPr>
          <a:lstStyle/>
          <a:p>
            <a:r>
              <a:rPr lang="en-GB" dirty="0"/>
              <a:t>Air Quality for all</a:t>
            </a:r>
            <a:br>
              <a:rPr lang="en-GB" dirty="0"/>
            </a:br>
            <a:r>
              <a:rPr lang="en-GB" sz="2700" dirty="0"/>
              <a:t>Improving air quality in large cities using mobile phone, IoT and open data</a:t>
            </a:r>
            <a:r>
              <a:rPr lang="en-GB" dirty="0"/>
              <a:t> </a:t>
            </a:r>
            <a:br>
              <a:rPr lang="en-GB" dirty="0"/>
            </a:br>
            <a:r>
              <a:rPr lang="en-GB" sz="3600" dirty="0"/>
              <a:t>WP.T 6.10  (and 5)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DB56A-5878-914E-ABD5-BD6A9375D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Richard Benjamins, Pedro de </a:t>
            </a:r>
            <a:r>
              <a:rPr lang="en-GB" dirty="0" err="1"/>
              <a:t>Alarcón</a:t>
            </a:r>
            <a:r>
              <a:rPr lang="en-GB" dirty="0"/>
              <a:t>, Javier </a:t>
            </a:r>
            <a:r>
              <a:rPr lang="en-GB" dirty="0" err="1"/>
              <a:t>Carro</a:t>
            </a:r>
            <a:r>
              <a:rPr lang="en-GB" dirty="0"/>
              <a:t>, TID (Telefónica)</a:t>
            </a:r>
          </a:p>
          <a:p>
            <a:r>
              <a:rPr lang="en-GB" dirty="0"/>
              <a:t>Start: Sept 2020</a:t>
            </a:r>
          </a:p>
          <a:p>
            <a:r>
              <a:rPr lang="en-GB" dirty="0"/>
              <a:t>End: August 2021</a:t>
            </a:r>
          </a:p>
          <a:p>
            <a:r>
              <a:rPr lang="en-GB" dirty="0"/>
              <a:t>PMs from Humane AI: 6,45</a:t>
            </a:r>
          </a:p>
          <a:p>
            <a:r>
              <a:rPr lang="en-GB" dirty="0"/>
              <a:t>PMs from outside Humane AI: 2</a:t>
            </a:r>
          </a:p>
          <a:p>
            <a:r>
              <a:rPr lang="en-GB" dirty="0"/>
              <a:t>Notice that this is the first MP of three related MPs, each tackling a specific aspect of the innovation life cycle. MP3 involves partners from WP5</a:t>
            </a:r>
          </a:p>
          <a:p>
            <a:endParaRPr lang="en-GB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135C6DC-B4AD-1E4E-B789-9C24A4EF6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2038" y="0"/>
            <a:ext cx="1939962" cy="145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8"/>
    </mc:Choice>
    <mc:Fallback xmlns="">
      <p:transition spd="slow" advTm="1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1F3A-0BF0-F948-9D22-90646694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Project Aim and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B094C-B77D-6542-BE7C-B50321FC9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76" y="1152939"/>
            <a:ext cx="11887200" cy="5024024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Problem to solve</a:t>
            </a:r>
          </a:p>
          <a:p>
            <a:pPr lvl="1"/>
            <a:r>
              <a:rPr lang="en-GB" dirty="0"/>
              <a:t>Health</a:t>
            </a:r>
          </a:p>
          <a:p>
            <a:pPr lvl="2"/>
            <a:r>
              <a:rPr lang="en-GB" dirty="0"/>
              <a:t>Worldwide, 9 out of 10 persons breadth polluted air</a:t>
            </a:r>
          </a:p>
          <a:p>
            <a:pPr lvl="2"/>
            <a:r>
              <a:rPr lang="en-GB" dirty="0"/>
              <a:t>Worldwide, 7 million people die because bad air quality</a:t>
            </a:r>
          </a:p>
          <a:p>
            <a:pPr lvl="1"/>
            <a:r>
              <a:rPr lang="en-GB" dirty="0"/>
              <a:t>Public policymaking</a:t>
            </a:r>
          </a:p>
          <a:p>
            <a:pPr lvl="2"/>
            <a:r>
              <a:rPr lang="en-GB" dirty="0"/>
              <a:t>Large cities systematically suffer from bad air quality, but don’t have agile tools to manage it</a:t>
            </a:r>
          </a:p>
          <a:p>
            <a:pPr lvl="2"/>
            <a:r>
              <a:rPr lang="en-GB" dirty="0"/>
              <a:t>New regulations force cities to limit air quality emissions</a:t>
            </a:r>
          </a:p>
          <a:p>
            <a:r>
              <a:rPr lang="en-GB" dirty="0"/>
              <a:t>On what idea is the solution based</a:t>
            </a:r>
          </a:p>
          <a:p>
            <a:pPr lvl="1"/>
            <a:r>
              <a:rPr lang="en-GB" dirty="0"/>
              <a:t>30% of Greenhouse-effect direct emissions are produced by transport (traffic in cities) </a:t>
            </a:r>
          </a:p>
          <a:p>
            <a:pPr lvl="1"/>
            <a:r>
              <a:rPr lang="en-GB" dirty="0"/>
              <a:t>The telco industry has differential anonymized, aggregated mobility data that, using AI algorithms, can be turned into a proxy for traffic in cities (using AI algorithms)</a:t>
            </a:r>
          </a:p>
          <a:p>
            <a:pPr lvl="1"/>
            <a:r>
              <a:rPr lang="en-GB" dirty="0"/>
              <a:t>Mobile air quality sensors placed on top of cars provide street-level measurements. This sensors are complementary to traditional air quality monitoring stations.</a:t>
            </a:r>
          </a:p>
          <a:p>
            <a:pPr lvl="1"/>
            <a:r>
              <a:rPr lang="en-GB" dirty="0"/>
              <a:t>Combining this with open data provides more granular – both in time and geography - insights for better policymaking and policy monitoring</a:t>
            </a:r>
          </a:p>
          <a:p>
            <a:pPr lvl="1"/>
            <a:r>
              <a:rPr lang="en-GB" dirty="0"/>
              <a:t>The social and ethical impact of the decisions will be checked with data from statistical offices</a:t>
            </a:r>
          </a:p>
          <a:p>
            <a:r>
              <a:rPr lang="en-GB" dirty="0"/>
              <a:t>Why is it important for Humane AI Net</a:t>
            </a:r>
          </a:p>
          <a:p>
            <a:pPr lvl="1"/>
            <a:r>
              <a:rPr lang="en-GB" dirty="0"/>
              <a:t>Bringing innovative applications to the telco industry beyond traditional connectivity services</a:t>
            </a:r>
          </a:p>
          <a:p>
            <a:pPr lvl="1"/>
            <a:r>
              <a:rPr lang="en-GB" dirty="0"/>
              <a:t>Contributing with AI to solving an important societal problem occurring every where in the world (%56 of world population in 2020, and estimated to grow to 68% in 2050)</a:t>
            </a:r>
          </a:p>
          <a:p>
            <a:pPr lvl="1"/>
            <a:r>
              <a:rPr lang="en-GB" dirty="0"/>
              <a:t>Providing real experience on the ethical and societal impact of data and AI-driven decisions in public administrations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625B8-5F71-8244-90DA-7EC631DD6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98725" y="384791"/>
            <a:ext cx="1319632" cy="1378023"/>
          </a:xfrm>
          <a:prstGeom prst="rect">
            <a:avLst/>
          </a:prstGeom>
        </p:spPr>
      </p:pic>
      <p:pic>
        <p:nvPicPr>
          <p:cNvPr id="5" name="Imagen 9">
            <a:extLst>
              <a:ext uri="{FF2B5EF4-FFF2-40B4-BE49-F238E27FC236}">
                <a16:creationId xmlns:a16="http://schemas.microsoft.com/office/drawing/2014/main" id="{216C5A68-9A9B-EA41-B7F3-39AC74FA3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52" y="1794372"/>
            <a:ext cx="1767417" cy="1325563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DF5D4CC8-8C34-6B47-BACB-4FB310CDD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7328" y="-12399"/>
            <a:ext cx="1837363" cy="13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2"/>
    </mc:Choice>
    <mc:Fallback xmlns="">
      <p:transition spd="slow" advTm="32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1F3A-0BF0-F948-9D22-90646694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privately-held data and open data</a:t>
            </a:r>
          </a:p>
        </p:txBody>
      </p:sp>
      <p:sp>
        <p:nvSpPr>
          <p:cNvPr id="36" name="Rectangle: Rounded Corners 427">
            <a:extLst>
              <a:ext uri="{FF2B5EF4-FFF2-40B4-BE49-F238E27FC236}">
                <a16:creationId xmlns:a16="http://schemas.microsoft.com/office/drawing/2014/main" id="{ED90F42E-9407-5C44-BB4E-0606928A8B44}"/>
              </a:ext>
            </a:extLst>
          </p:cNvPr>
          <p:cNvSpPr/>
          <p:nvPr/>
        </p:nvSpPr>
        <p:spPr>
          <a:xfrm>
            <a:off x="9428916" y="153673"/>
            <a:ext cx="1003345" cy="289863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>
              <a:lnSpc>
                <a:spcPct val="80000"/>
              </a:lnSpc>
              <a:defRPr/>
            </a:pPr>
            <a:r>
              <a:rPr lang="en-GB" sz="1500" b="1" dirty="0">
                <a:solidFill>
                  <a:srgbClr val="FFFFFF"/>
                </a:solidFill>
                <a:latin typeface="Calibri Light" panose="020F0302020204030204"/>
              </a:rPr>
              <a:t>Open data</a:t>
            </a:r>
            <a:endParaRPr lang="en-GB" sz="1500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37" name="Rectangle: Rounded Corners 427">
            <a:extLst>
              <a:ext uri="{FF2B5EF4-FFF2-40B4-BE49-F238E27FC236}">
                <a16:creationId xmlns:a16="http://schemas.microsoft.com/office/drawing/2014/main" id="{4117C346-A079-574C-A063-943BDC11EC6F}"/>
              </a:ext>
            </a:extLst>
          </p:cNvPr>
          <p:cNvSpPr/>
          <p:nvPr/>
        </p:nvSpPr>
        <p:spPr>
          <a:xfrm>
            <a:off x="4704060" y="147291"/>
            <a:ext cx="1591634" cy="289863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>
              <a:lnSpc>
                <a:spcPct val="80000"/>
              </a:lnSpc>
              <a:defRPr/>
            </a:pPr>
            <a:r>
              <a:rPr lang="en-GB" sz="1500" b="1" dirty="0">
                <a:solidFill>
                  <a:srgbClr val="FFFFFF"/>
                </a:solidFill>
                <a:latin typeface="Calibri Light" panose="020F0302020204030204"/>
              </a:rPr>
              <a:t>Privately-held data</a:t>
            </a:r>
            <a:endParaRPr lang="en-GB" sz="1500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39" name="Imagen 22">
            <a:extLst>
              <a:ext uri="{FF2B5EF4-FFF2-40B4-BE49-F238E27FC236}">
                <a16:creationId xmlns:a16="http://schemas.microsoft.com/office/drawing/2014/main" id="{90C85B1D-8D1A-7747-8C33-6FA2856A6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9971">
            <a:off x="2272755" y="2423974"/>
            <a:ext cx="6408061" cy="3615836"/>
          </a:xfrm>
          <a:prstGeom prst="rect">
            <a:avLst/>
          </a:prstGeom>
          <a:solidFill>
            <a:schemeClr val="accent6"/>
          </a:solidFill>
          <a:ln/>
          <a:effectLst/>
        </p:spPr>
      </p:pic>
      <p:pic>
        <p:nvPicPr>
          <p:cNvPr id="40" name="Imagen 2">
            <a:extLst>
              <a:ext uri="{FF2B5EF4-FFF2-40B4-BE49-F238E27FC236}">
                <a16:creationId xmlns:a16="http://schemas.microsoft.com/office/drawing/2014/main" id="{FF06DC6C-0338-B046-B6FE-2FBB1E8F60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318" y="3063635"/>
            <a:ext cx="682559" cy="1015088"/>
          </a:xfrm>
          <a:prstGeom prst="rect">
            <a:avLst/>
          </a:prstGeom>
          <a:effectLst/>
        </p:spPr>
      </p:pic>
      <p:pic>
        <p:nvPicPr>
          <p:cNvPr id="41" name="Imagen 4">
            <a:extLst>
              <a:ext uri="{FF2B5EF4-FFF2-40B4-BE49-F238E27FC236}">
                <a16:creationId xmlns:a16="http://schemas.microsoft.com/office/drawing/2014/main" id="{A555E3A0-8901-B445-A2E5-78F64E2E2E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012" y="2730998"/>
            <a:ext cx="672907" cy="987225"/>
          </a:xfrm>
          <a:prstGeom prst="rect">
            <a:avLst/>
          </a:prstGeom>
        </p:spPr>
      </p:pic>
      <p:pic>
        <p:nvPicPr>
          <p:cNvPr id="42" name="Imagen 5">
            <a:extLst>
              <a:ext uri="{FF2B5EF4-FFF2-40B4-BE49-F238E27FC236}">
                <a16:creationId xmlns:a16="http://schemas.microsoft.com/office/drawing/2014/main" id="{2A418030-5872-6A49-8583-1D510680E7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952" y="4456944"/>
            <a:ext cx="726314" cy="1050092"/>
          </a:xfrm>
          <a:prstGeom prst="rect">
            <a:avLst/>
          </a:prstGeom>
          <a:effectLst/>
        </p:spPr>
      </p:pic>
      <p:pic>
        <p:nvPicPr>
          <p:cNvPr id="43" name="Imagen 6">
            <a:extLst>
              <a:ext uri="{FF2B5EF4-FFF2-40B4-BE49-F238E27FC236}">
                <a16:creationId xmlns:a16="http://schemas.microsoft.com/office/drawing/2014/main" id="{62CA431D-6C7B-334E-A2DB-5CBDF84D29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129" y="2752008"/>
            <a:ext cx="673809" cy="980085"/>
          </a:xfrm>
          <a:prstGeom prst="rect">
            <a:avLst/>
          </a:prstGeom>
          <a:effectLst/>
        </p:spPr>
      </p:pic>
      <p:pic>
        <p:nvPicPr>
          <p:cNvPr id="44" name="Imagen 7">
            <a:extLst>
              <a:ext uri="{FF2B5EF4-FFF2-40B4-BE49-F238E27FC236}">
                <a16:creationId xmlns:a16="http://schemas.microsoft.com/office/drawing/2014/main" id="{9D568296-6083-A242-9305-5B1357CC9D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9936" y="4169582"/>
            <a:ext cx="717563" cy="1015088"/>
          </a:xfrm>
          <a:prstGeom prst="rect">
            <a:avLst/>
          </a:prstGeom>
        </p:spPr>
      </p:pic>
      <p:pic>
        <p:nvPicPr>
          <p:cNvPr id="45" name="Imagen 8">
            <a:extLst>
              <a:ext uri="{FF2B5EF4-FFF2-40B4-BE49-F238E27FC236}">
                <a16:creationId xmlns:a16="http://schemas.microsoft.com/office/drawing/2014/main" id="{EE1B094B-B09C-7F4F-935D-240348EA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3373" y="3325413"/>
            <a:ext cx="672907" cy="987225"/>
          </a:xfrm>
          <a:prstGeom prst="rect">
            <a:avLst/>
          </a:prstGeom>
          <a:effectLst/>
        </p:spPr>
      </p:pic>
      <p:sp>
        <p:nvSpPr>
          <p:cNvPr id="46" name="Isosceles Triangle 10">
            <a:extLst>
              <a:ext uri="{FF2B5EF4-FFF2-40B4-BE49-F238E27FC236}">
                <a16:creationId xmlns:a16="http://schemas.microsoft.com/office/drawing/2014/main" id="{0DBD02C6-B19B-ED44-9DF6-88ADDB9CBEE5}"/>
              </a:ext>
            </a:extLst>
          </p:cNvPr>
          <p:cNvSpPr/>
          <p:nvPr/>
        </p:nvSpPr>
        <p:spPr>
          <a:xfrm rot="10800000">
            <a:off x="4992329" y="2441464"/>
            <a:ext cx="345236" cy="587619"/>
          </a:xfrm>
          <a:prstGeom prst="triangle">
            <a:avLst/>
          </a:prstGeom>
          <a:solidFill>
            <a:schemeClr val="accent6"/>
          </a:solidFill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000" bIns="54000" rtlCol="0" anchor="ctr"/>
          <a:lstStyle/>
          <a:p>
            <a:pPr algn="ctr" defTabSz="342900"/>
            <a:endParaRPr lang="en-GB" sz="1350">
              <a:solidFill>
                <a:srgbClr val="FFFFFF"/>
              </a:solidFill>
              <a:latin typeface="Segoe UI"/>
              <a:sym typeface="Helvetica Light"/>
            </a:endParaRPr>
          </a:p>
        </p:txBody>
      </p:sp>
      <p:sp>
        <p:nvSpPr>
          <p:cNvPr id="47" name="Rectangle: Rounded Corners 427">
            <a:extLst>
              <a:ext uri="{FF2B5EF4-FFF2-40B4-BE49-F238E27FC236}">
                <a16:creationId xmlns:a16="http://schemas.microsoft.com/office/drawing/2014/main" id="{0D40697E-9D63-E645-B86C-CF7D452056D3}"/>
              </a:ext>
            </a:extLst>
          </p:cNvPr>
          <p:cNvSpPr/>
          <p:nvPr/>
        </p:nvSpPr>
        <p:spPr>
          <a:xfrm>
            <a:off x="3748424" y="1308391"/>
            <a:ext cx="2883528" cy="1352063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>
              <a:lnSpc>
                <a:spcPct val="80000"/>
              </a:lnSpc>
              <a:defRPr/>
            </a:pPr>
            <a:r>
              <a:rPr lang="en-GB" b="1" dirty="0">
                <a:solidFill>
                  <a:srgbClr val="FFFFFF"/>
                </a:solidFill>
                <a:latin typeface="Calibri Light" panose="020F0302020204030204"/>
              </a:rPr>
              <a:t>FIXED AIR QUALITY STATIONS</a:t>
            </a:r>
          </a:p>
          <a:p>
            <a:pPr algn="ctr" defTabSz="342900">
              <a:lnSpc>
                <a:spcPct val="80000"/>
              </a:lnSpc>
              <a:defRPr/>
            </a:pPr>
            <a:endParaRPr lang="en-GB" sz="788" dirty="0">
              <a:solidFill>
                <a:srgbClr val="FFFFFF"/>
              </a:solidFill>
              <a:latin typeface="Calibri Light" panose="020F0302020204030204"/>
              <a:sym typeface="Helvetica Light"/>
            </a:endParaRPr>
          </a:p>
          <a:p>
            <a:pPr defTabSz="342900">
              <a:defRPr/>
            </a:pPr>
            <a:r>
              <a:rPr lang="en-GB" sz="1500" dirty="0">
                <a:solidFill>
                  <a:srgbClr val="FFFFFF"/>
                </a:solidFill>
                <a:latin typeface="Calibri Light" panose="020F0302020204030204"/>
              </a:rPr>
              <a:t>High quality open data from the 24 stations deployed by Madrid city gov.</a:t>
            </a:r>
          </a:p>
        </p:txBody>
      </p:sp>
      <p:sp>
        <p:nvSpPr>
          <p:cNvPr id="48" name="Isosceles Triangle 10">
            <a:extLst>
              <a:ext uri="{FF2B5EF4-FFF2-40B4-BE49-F238E27FC236}">
                <a16:creationId xmlns:a16="http://schemas.microsoft.com/office/drawing/2014/main" id="{87223D10-7622-9948-BF15-B9B7AAC260FD}"/>
              </a:ext>
            </a:extLst>
          </p:cNvPr>
          <p:cNvSpPr/>
          <p:nvPr/>
        </p:nvSpPr>
        <p:spPr>
          <a:xfrm rot="7430104">
            <a:off x="3047522" y="2934038"/>
            <a:ext cx="242003" cy="440717"/>
          </a:xfrm>
          <a:prstGeom prst="triangle">
            <a:avLst/>
          </a:prstGeom>
          <a:solidFill>
            <a:schemeClr val="accent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4000" bIns="54000" rtlCol="0" anchor="ctr"/>
          <a:lstStyle/>
          <a:p>
            <a:pPr algn="ctr" defTabSz="342900">
              <a:defRPr/>
            </a:pPr>
            <a:endParaRPr lang="en-GB" sz="1350">
              <a:solidFill>
                <a:srgbClr val="FFFFFF"/>
              </a:solidFill>
              <a:latin typeface="Segoe UI"/>
              <a:sym typeface="Helvetica Light"/>
            </a:endParaRPr>
          </a:p>
        </p:txBody>
      </p:sp>
      <p:sp>
        <p:nvSpPr>
          <p:cNvPr id="49" name="Rectangle: Rounded Corners 427">
            <a:extLst>
              <a:ext uri="{FF2B5EF4-FFF2-40B4-BE49-F238E27FC236}">
                <a16:creationId xmlns:a16="http://schemas.microsoft.com/office/drawing/2014/main" id="{E680B343-579A-C84B-B573-67BD55F24DB8}"/>
              </a:ext>
            </a:extLst>
          </p:cNvPr>
          <p:cNvSpPr/>
          <p:nvPr/>
        </p:nvSpPr>
        <p:spPr>
          <a:xfrm>
            <a:off x="1027767" y="1437586"/>
            <a:ext cx="2233210" cy="2005704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>
              <a:lnSpc>
                <a:spcPct val="85000"/>
              </a:lnSpc>
              <a:defRPr/>
            </a:pPr>
            <a:r>
              <a:rPr lang="en-GB" b="1" dirty="0">
                <a:solidFill>
                  <a:srgbClr val="FFFFFF"/>
                </a:solidFill>
                <a:latin typeface="Calibri Light" panose="020F0302020204030204"/>
              </a:rPr>
              <a:t>MOBILE AIR QUALITY SENSING</a:t>
            </a:r>
          </a:p>
          <a:p>
            <a:pPr defTabSz="342900">
              <a:lnSpc>
                <a:spcPct val="85000"/>
              </a:lnSpc>
              <a:defRPr/>
            </a:pPr>
            <a:r>
              <a:rPr lang="en-GB" sz="1500" dirty="0">
                <a:solidFill>
                  <a:srgbClr val="FFFFFF"/>
                </a:solidFill>
                <a:latin typeface="Calibri Light" panose="020F0302020204030204"/>
              </a:rPr>
              <a:t>Sensors installed on rooftops of vehicles that allow AQ hyperlocal mapping</a:t>
            </a:r>
          </a:p>
        </p:txBody>
      </p:sp>
      <p:sp>
        <p:nvSpPr>
          <p:cNvPr id="50" name="Isosceles Triangle 10">
            <a:extLst>
              <a:ext uri="{FF2B5EF4-FFF2-40B4-BE49-F238E27FC236}">
                <a16:creationId xmlns:a16="http://schemas.microsoft.com/office/drawing/2014/main" id="{32779395-A9F1-0E47-9341-6C7B1422773A}"/>
              </a:ext>
            </a:extLst>
          </p:cNvPr>
          <p:cNvSpPr/>
          <p:nvPr/>
        </p:nvSpPr>
        <p:spPr>
          <a:xfrm rot="14154786">
            <a:off x="6737716" y="1713349"/>
            <a:ext cx="582463" cy="1500559"/>
          </a:xfrm>
          <a:prstGeom prst="triangle">
            <a:avLst>
              <a:gd name="adj" fmla="val 7100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000" bIns="54000" rtlCol="0" anchor="ctr"/>
          <a:lstStyle/>
          <a:p>
            <a:pPr algn="ctr" defTabSz="342900"/>
            <a:endParaRPr lang="en-GB" sz="1350">
              <a:solidFill>
                <a:srgbClr val="FFFFFF"/>
              </a:solidFill>
              <a:latin typeface="Segoe UI"/>
              <a:sym typeface="Helvetica Light"/>
            </a:endParaRPr>
          </a:p>
        </p:txBody>
      </p:sp>
      <p:sp>
        <p:nvSpPr>
          <p:cNvPr id="51" name="Rectangle: Rounded Corners 427">
            <a:extLst>
              <a:ext uri="{FF2B5EF4-FFF2-40B4-BE49-F238E27FC236}">
                <a16:creationId xmlns:a16="http://schemas.microsoft.com/office/drawing/2014/main" id="{001339F9-A710-B544-AB21-C9EA8B450EBD}"/>
              </a:ext>
            </a:extLst>
          </p:cNvPr>
          <p:cNvSpPr/>
          <p:nvPr/>
        </p:nvSpPr>
        <p:spPr>
          <a:xfrm>
            <a:off x="7493939" y="1437586"/>
            <a:ext cx="3235955" cy="9235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lnSpc>
                <a:spcPct val="80000"/>
              </a:lnSpc>
              <a:defRPr/>
            </a:pPr>
            <a:r>
              <a:rPr lang="en-GB" b="1" dirty="0">
                <a:solidFill>
                  <a:schemeClr val="bg1"/>
                </a:solidFill>
                <a:latin typeface="Calibri Light" panose="020F0302020204030204"/>
              </a:rPr>
              <a:t>VEGETATION INDEX (NDVI)</a:t>
            </a:r>
            <a:endParaRPr lang="en-GB" b="1" dirty="0">
              <a:solidFill>
                <a:schemeClr val="bg1"/>
              </a:solidFill>
              <a:latin typeface="Calibri Light" panose="020F0302020204030204"/>
              <a:sym typeface="Helvetica Light"/>
            </a:endParaRPr>
          </a:p>
          <a:p>
            <a:pPr algn="ctr" defTabSz="342900">
              <a:lnSpc>
                <a:spcPct val="80000"/>
              </a:lnSpc>
              <a:defRPr/>
            </a:pPr>
            <a:endParaRPr lang="en-GB" sz="900" b="1" dirty="0">
              <a:solidFill>
                <a:schemeClr val="bg1"/>
              </a:solidFill>
              <a:latin typeface="Calibri Light" panose="020F0302020204030204"/>
              <a:sym typeface="Helvetica Light"/>
            </a:endParaRPr>
          </a:p>
          <a:p>
            <a:pPr defTabSz="342900">
              <a:lnSpc>
                <a:spcPct val="80000"/>
              </a:lnSpc>
              <a:defRPr/>
            </a:pPr>
            <a:r>
              <a:rPr lang="en-GB" sz="1500" dirty="0">
                <a:solidFill>
                  <a:schemeClr val="bg1"/>
                </a:solidFill>
                <a:latin typeface="Calibri Light" panose="020F0302020204030204"/>
              </a:rPr>
              <a:t>Open data index constructed from satellite imagery at block-level granularity</a:t>
            </a:r>
          </a:p>
        </p:txBody>
      </p:sp>
      <p:sp>
        <p:nvSpPr>
          <p:cNvPr id="52" name="Isosceles Triangle 10">
            <a:extLst>
              <a:ext uri="{FF2B5EF4-FFF2-40B4-BE49-F238E27FC236}">
                <a16:creationId xmlns:a16="http://schemas.microsoft.com/office/drawing/2014/main" id="{E6E54830-3DB0-064F-9314-9AAD1D5531A8}"/>
              </a:ext>
            </a:extLst>
          </p:cNvPr>
          <p:cNvSpPr/>
          <p:nvPr/>
        </p:nvSpPr>
        <p:spPr>
          <a:xfrm rot="5400000">
            <a:off x="2891611" y="4217618"/>
            <a:ext cx="531361" cy="1362077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000" bIns="54000" rtlCol="0" anchor="ctr"/>
          <a:lstStyle/>
          <a:p>
            <a:pPr algn="ctr" defTabSz="342900"/>
            <a:endParaRPr lang="en-GB" sz="1350">
              <a:solidFill>
                <a:srgbClr val="FFFFFF"/>
              </a:solidFill>
              <a:latin typeface="Segoe UI"/>
              <a:sym typeface="Helvetica Light"/>
            </a:endParaRPr>
          </a:p>
        </p:txBody>
      </p:sp>
      <p:sp>
        <p:nvSpPr>
          <p:cNvPr id="53" name="Isosceles Triangle 10">
            <a:extLst>
              <a:ext uri="{FF2B5EF4-FFF2-40B4-BE49-F238E27FC236}">
                <a16:creationId xmlns:a16="http://schemas.microsoft.com/office/drawing/2014/main" id="{453359DF-A217-DD42-9E1D-DA3825BFBA74}"/>
              </a:ext>
            </a:extLst>
          </p:cNvPr>
          <p:cNvSpPr/>
          <p:nvPr/>
        </p:nvSpPr>
        <p:spPr>
          <a:xfrm rot="14576774">
            <a:off x="7951995" y="4361308"/>
            <a:ext cx="435335" cy="1545601"/>
          </a:xfrm>
          <a:prstGeom prst="triangle">
            <a:avLst>
              <a:gd name="adj" fmla="val 100000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000" bIns="54000" rtlCol="0" anchor="ctr"/>
          <a:lstStyle/>
          <a:p>
            <a:pPr algn="ctr" defTabSz="342900">
              <a:defRPr/>
            </a:pPr>
            <a:endParaRPr lang="en-GB" sz="1350">
              <a:solidFill>
                <a:srgbClr val="FFFFFF"/>
              </a:solidFill>
              <a:latin typeface="Segoe UI"/>
              <a:sym typeface="Helvetica Light"/>
            </a:endParaRPr>
          </a:p>
        </p:txBody>
      </p:sp>
      <p:sp>
        <p:nvSpPr>
          <p:cNvPr id="54" name="Isosceles Triangle 10">
            <a:extLst>
              <a:ext uri="{FF2B5EF4-FFF2-40B4-BE49-F238E27FC236}">
                <a16:creationId xmlns:a16="http://schemas.microsoft.com/office/drawing/2014/main" id="{DFAE059F-D964-4C49-9B77-30B05CA80C74}"/>
              </a:ext>
            </a:extLst>
          </p:cNvPr>
          <p:cNvSpPr/>
          <p:nvPr/>
        </p:nvSpPr>
        <p:spPr>
          <a:xfrm rot="15005961">
            <a:off x="7137851" y="2964954"/>
            <a:ext cx="536243" cy="679789"/>
          </a:xfrm>
          <a:prstGeom prst="triangle">
            <a:avLst>
              <a:gd name="adj" fmla="val 13247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000" bIns="54000" rtlCol="0" anchor="ctr"/>
          <a:lstStyle/>
          <a:p>
            <a:pPr algn="ctr" defTabSz="342900"/>
            <a:endParaRPr lang="en-GB" sz="1350">
              <a:solidFill>
                <a:srgbClr val="FFFFFF"/>
              </a:solidFill>
              <a:latin typeface="Segoe UI"/>
              <a:sym typeface="Helvetica Light"/>
            </a:endParaRPr>
          </a:p>
        </p:txBody>
      </p:sp>
      <p:sp>
        <p:nvSpPr>
          <p:cNvPr id="55" name="Rectangle: Rounded Corners 427">
            <a:extLst>
              <a:ext uri="{FF2B5EF4-FFF2-40B4-BE49-F238E27FC236}">
                <a16:creationId xmlns:a16="http://schemas.microsoft.com/office/drawing/2014/main" id="{D175A2BE-71CF-0248-89AF-75A02C7FD293}"/>
              </a:ext>
            </a:extLst>
          </p:cNvPr>
          <p:cNvSpPr/>
          <p:nvPr/>
        </p:nvSpPr>
        <p:spPr>
          <a:xfrm>
            <a:off x="1012062" y="4078723"/>
            <a:ext cx="1857575" cy="2056212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>
              <a:lnSpc>
                <a:spcPct val="80000"/>
              </a:lnSpc>
              <a:defRPr/>
            </a:pPr>
            <a:r>
              <a:rPr lang="en-GB" b="1" dirty="0">
                <a:solidFill>
                  <a:schemeClr val="bg1"/>
                </a:solidFill>
                <a:latin typeface="Calibri Light" panose="020F0302020204030204"/>
              </a:rPr>
              <a:t>WEATHER (AEMET) </a:t>
            </a:r>
          </a:p>
          <a:p>
            <a:pPr defTabSz="342900">
              <a:lnSpc>
                <a:spcPct val="80000"/>
              </a:lnSpc>
              <a:defRPr/>
            </a:pPr>
            <a:r>
              <a:rPr lang="en-GB" sz="1500" dirty="0">
                <a:solidFill>
                  <a:schemeClr val="bg1"/>
                </a:solidFill>
                <a:latin typeface="Calibri Light" panose="020F0302020204030204"/>
              </a:rPr>
              <a:t>Climate is key to explain AQ  levels fluctuations.</a:t>
            </a:r>
          </a:p>
        </p:txBody>
      </p:sp>
      <p:sp>
        <p:nvSpPr>
          <p:cNvPr id="56" name="Rectangle: Rounded Corners 427">
            <a:extLst>
              <a:ext uri="{FF2B5EF4-FFF2-40B4-BE49-F238E27FC236}">
                <a16:creationId xmlns:a16="http://schemas.microsoft.com/office/drawing/2014/main" id="{504647BD-CA56-8A46-8199-941C54BD10A2}"/>
              </a:ext>
            </a:extLst>
          </p:cNvPr>
          <p:cNvSpPr/>
          <p:nvPr/>
        </p:nvSpPr>
        <p:spPr>
          <a:xfrm>
            <a:off x="7606130" y="2595437"/>
            <a:ext cx="3991778" cy="1247605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lnSpc>
                <a:spcPct val="85000"/>
              </a:lnSpc>
              <a:defRPr/>
            </a:pPr>
            <a:r>
              <a:rPr lang="en-GB" b="1" dirty="0">
                <a:solidFill>
                  <a:schemeClr val="bg1"/>
                </a:solidFill>
                <a:latin typeface="Calibri Light" panose="020F0302020204030204"/>
              </a:rPr>
              <a:t>MOBILITY (CELLPHONE ACTIVITY) </a:t>
            </a:r>
            <a:endParaRPr lang="en-GB" b="1" dirty="0">
              <a:solidFill>
                <a:schemeClr val="bg1"/>
              </a:solidFill>
              <a:latin typeface="Calibri Light" panose="020F0302020204030204"/>
              <a:sym typeface="Helvetica Light"/>
            </a:endParaRPr>
          </a:p>
          <a:p>
            <a:pPr defTabSz="342900">
              <a:defRPr/>
            </a:pPr>
            <a:r>
              <a:rPr lang="en-GB" sz="1500" dirty="0">
                <a:solidFill>
                  <a:schemeClr val="bg1"/>
                </a:solidFill>
                <a:latin typeface="Calibri Light" panose="020F0302020204030204"/>
              </a:rPr>
              <a:t>Mobility levels from cell phones log data help to understand population dynamics </a:t>
            </a:r>
            <a:r>
              <a:rPr lang="en-GB" sz="1500" dirty="0" err="1">
                <a:solidFill>
                  <a:schemeClr val="bg1"/>
                </a:solidFill>
                <a:latin typeface="Calibri Light" panose="020F0302020204030204"/>
              </a:rPr>
              <a:t>wrt</a:t>
            </a:r>
            <a:r>
              <a:rPr lang="en-GB" sz="1500" dirty="0">
                <a:solidFill>
                  <a:schemeClr val="bg1"/>
                </a:solidFill>
                <a:latin typeface="Calibri Light" panose="020F0302020204030204"/>
              </a:rPr>
              <a:t> air pollution levels</a:t>
            </a:r>
          </a:p>
        </p:txBody>
      </p:sp>
      <p:sp>
        <p:nvSpPr>
          <p:cNvPr id="57" name="Rectangle: Rounded Corners 427">
            <a:extLst>
              <a:ext uri="{FF2B5EF4-FFF2-40B4-BE49-F238E27FC236}">
                <a16:creationId xmlns:a16="http://schemas.microsoft.com/office/drawing/2014/main" id="{1AC22D30-9B41-534F-885F-81D1A0E9B503}"/>
              </a:ext>
            </a:extLst>
          </p:cNvPr>
          <p:cNvSpPr/>
          <p:nvPr/>
        </p:nvSpPr>
        <p:spPr>
          <a:xfrm>
            <a:off x="8684930" y="4213918"/>
            <a:ext cx="2912978" cy="1094656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lnSpc>
                <a:spcPct val="80000"/>
              </a:lnSpc>
              <a:defRPr/>
            </a:pPr>
            <a:r>
              <a:rPr lang="en-GB" b="1" dirty="0">
                <a:solidFill>
                  <a:srgbClr val="FFFFFF"/>
                </a:solidFill>
                <a:latin typeface="Calibri Light" panose="020F0302020204030204"/>
                <a:sym typeface="Helvetica Light"/>
              </a:rPr>
              <a:t>GEO. ADMIN. OBJECTS</a:t>
            </a:r>
          </a:p>
          <a:p>
            <a:pPr algn="ctr" defTabSz="342900">
              <a:lnSpc>
                <a:spcPct val="80000"/>
              </a:lnSpc>
              <a:defRPr/>
            </a:pPr>
            <a:endParaRPr lang="en-GB" sz="1200" b="1" dirty="0">
              <a:solidFill>
                <a:srgbClr val="FFFFFF"/>
              </a:solidFill>
              <a:latin typeface="Calibri Light" panose="020F0302020204030204"/>
              <a:sym typeface="Helvetica Light"/>
            </a:endParaRPr>
          </a:p>
          <a:p>
            <a:pPr defTabSz="342900">
              <a:lnSpc>
                <a:spcPct val="80000"/>
              </a:lnSpc>
              <a:defRPr/>
            </a:pPr>
            <a:r>
              <a:rPr lang="en-GB" sz="1500" dirty="0">
                <a:solidFill>
                  <a:srgbClr val="FFFFFF"/>
                </a:solidFill>
                <a:latin typeface="Calibri Light" panose="020F0302020204030204"/>
              </a:rPr>
              <a:t>Admin objects are the “anchors” to relate data sources</a:t>
            </a:r>
            <a:endParaRPr lang="en-GB" sz="1500" dirty="0">
              <a:solidFill>
                <a:srgbClr val="FFFFFF"/>
              </a:solidFill>
              <a:latin typeface="Calibri Light" panose="020F0302020204030204"/>
              <a:sym typeface="Helvetica Ligh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3E6D217-6E48-C04A-975C-D0E877D991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3385" y="2876439"/>
            <a:ext cx="1302721" cy="785939"/>
          </a:xfrm>
          <a:prstGeom prst="rect">
            <a:avLst/>
          </a:prstGeom>
        </p:spPr>
      </p:pic>
      <p:pic>
        <p:nvPicPr>
          <p:cNvPr id="59" name="Imagen 8">
            <a:extLst>
              <a:ext uri="{FF2B5EF4-FFF2-40B4-BE49-F238E27FC236}">
                <a16:creationId xmlns:a16="http://schemas.microsoft.com/office/drawing/2014/main" id="{4F8204AE-69AB-DF47-B9BB-7CBF41C421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718" y="4283104"/>
            <a:ext cx="672907" cy="987225"/>
          </a:xfrm>
          <a:prstGeom prst="rect">
            <a:avLst/>
          </a:prstGeom>
          <a:effectLst/>
        </p:spPr>
      </p:pic>
      <p:sp>
        <p:nvSpPr>
          <p:cNvPr id="60" name="Isosceles Triangle 10">
            <a:extLst>
              <a:ext uri="{FF2B5EF4-FFF2-40B4-BE49-F238E27FC236}">
                <a16:creationId xmlns:a16="http://schemas.microsoft.com/office/drawing/2014/main" id="{FE38BFB7-2187-6042-B328-ED0BA20109E7}"/>
              </a:ext>
            </a:extLst>
          </p:cNvPr>
          <p:cNvSpPr/>
          <p:nvPr/>
        </p:nvSpPr>
        <p:spPr>
          <a:xfrm rot="17493475">
            <a:off x="6853190" y="4266169"/>
            <a:ext cx="273003" cy="2719883"/>
          </a:xfrm>
          <a:prstGeom prst="triangle">
            <a:avLst>
              <a:gd name="adj" fmla="val 13247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000" bIns="54000" rtlCol="0" anchor="ctr"/>
          <a:lstStyle/>
          <a:p>
            <a:pPr algn="ctr" defTabSz="342900"/>
            <a:endParaRPr lang="en-GB" sz="1350">
              <a:solidFill>
                <a:srgbClr val="FFFFFF"/>
              </a:solidFill>
              <a:latin typeface="Segoe UI"/>
              <a:sym typeface="Helvetica Light"/>
            </a:endParaRPr>
          </a:p>
        </p:txBody>
      </p:sp>
      <p:sp>
        <p:nvSpPr>
          <p:cNvPr id="61" name="Rectangle: Rounded Corners 427">
            <a:extLst>
              <a:ext uri="{FF2B5EF4-FFF2-40B4-BE49-F238E27FC236}">
                <a16:creationId xmlns:a16="http://schemas.microsoft.com/office/drawing/2014/main" id="{85312B4B-DE2B-8E46-91D8-CE796F94E2F1}"/>
              </a:ext>
            </a:extLst>
          </p:cNvPr>
          <p:cNvSpPr/>
          <p:nvPr/>
        </p:nvSpPr>
        <p:spPr>
          <a:xfrm>
            <a:off x="8045010" y="5499525"/>
            <a:ext cx="3539080" cy="774252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lnSpc>
                <a:spcPct val="85000"/>
              </a:lnSpc>
              <a:defRPr/>
            </a:pPr>
            <a:r>
              <a:rPr lang="en-GB" b="1" dirty="0">
                <a:solidFill>
                  <a:schemeClr val="bg1"/>
                </a:solidFill>
                <a:latin typeface="Calibri Light" panose="020F0302020204030204"/>
              </a:rPr>
              <a:t>TRAFFIC SENSORS </a:t>
            </a:r>
            <a:endParaRPr lang="en-GB" b="1" dirty="0">
              <a:solidFill>
                <a:schemeClr val="bg1"/>
              </a:solidFill>
              <a:latin typeface="Calibri Light" panose="020F0302020204030204"/>
              <a:sym typeface="Helvetica Light"/>
            </a:endParaRPr>
          </a:p>
          <a:p>
            <a:pPr defTabSz="342900">
              <a:defRPr/>
            </a:pPr>
            <a:r>
              <a:rPr lang="en-GB" sz="1500" dirty="0">
                <a:solidFill>
                  <a:schemeClr val="bg1"/>
                </a:solidFill>
                <a:latin typeface="Calibri Light" panose="020F0302020204030204"/>
              </a:rPr>
              <a:t>Road sensors counting the number of cars</a:t>
            </a:r>
          </a:p>
        </p:txBody>
      </p:sp>
      <p:sp>
        <p:nvSpPr>
          <p:cNvPr id="62" name="Isosceles Triangle 10">
            <a:extLst>
              <a:ext uri="{FF2B5EF4-FFF2-40B4-BE49-F238E27FC236}">
                <a16:creationId xmlns:a16="http://schemas.microsoft.com/office/drawing/2014/main" id="{2E35179F-114C-2149-8812-C93D76D9279E}"/>
              </a:ext>
            </a:extLst>
          </p:cNvPr>
          <p:cNvSpPr/>
          <p:nvPr/>
        </p:nvSpPr>
        <p:spPr>
          <a:xfrm rot="157444">
            <a:off x="4863870" y="5279642"/>
            <a:ext cx="345236" cy="587619"/>
          </a:xfrm>
          <a:prstGeom prst="triangle">
            <a:avLst/>
          </a:prstGeom>
          <a:solidFill>
            <a:schemeClr val="accent6"/>
          </a:solidFill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000" bIns="54000" rtlCol="0" anchor="ctr"/>
          <a:lstStyle/>
          <a:p>
            <a:pPr algn="ctr" defTabSz="342900"/>
            <a:endParaRPr lang="en-GB" sz="1350">
              <a:solidFill>
                <a:srgbClr val="FFFFFF"/>
              </a:solidFill>
              <a:latin typeface="Segoe UI"/>
              <a:sym typeface="Helvetica Light"/>
            </a:endParaRPr>
          </a:p>
        </p:txBody>
      </p:sp>
      <p:sp>
        <p:nvSpPr>
          <p:cNvPr id="63" name="Rectangle: Rounded Corners 427">
            <a:extLst>
              <a:ext uri="{FF2B5EF4-FFF2-40B4-BE49-F238E27FC236}">
                <a16:creationId xmlns:a16="http://schemas.microsoft.com/office/drawing/2014/main" id="{F6E0505B-BBB3-A049-92D9-031E52E5A883}"/>
              </a:ext>
            </a:extLst>
          </p:cNvPr>
          <p:cNvSpPr/>
          <p:nvPr/>
        </p:nvSpPr>
        <p:spPr>
          <a:xfrm>
            <a:off x="4368488" y="5826357"/>
            <a:ext cx="1247681" cy="573291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34290" rIns="6858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lnSpc>
                <a:spcPct val="85000"/>
              </a:lnSpc>
              <a:defRPr/>
            </a:pPr>
            <a:r>
              <a:rPr lang="en-GB" b="1" dirty="0">
                <a:solidFill>
                  <a:schemeClr val="bg1"/>
                </a:solidFill>
                <a:latin typeface="Calibri Light" panose="020F0302020204030204"/>
              </a:rPr>
              <a:t>INE (NSO)</a:t>
            </a:r>
            <a:endParaRPr lang="en-GB" b="1" dirty="0">
              <a:solidFill>
                <a:schemeClr val="bg1"/>
              </a:solidFill>
              <a:latin typeface="Calibri Light" panose="020F0302020204030204"/>
              <a:sym typeface="Helvetica Light"/>
            </a:endParaRPr>
          </a:p>
          <a:p>
            <a:pPr algn="ctr" defTabSz="342900">
              <a:defRPr/>
            </a:pPr>
            <a:r>
              <a:rPr lang="en-GB" sz="1500" dirty="0">
                <a:solidFill>
                  <a:schemeClr val="bg1"/>
                </a:solidFill>
                <a:latin typeface="Calibri Light" panose="020F0302020204030204"/>
              </a:rPr>
              <a:t>Census data</a:t>
            </a:r>
          </a:p>
        </p:txBody>
      </p:sp>
      <p:pic>
        <p:nvPicPr>
          <p:cNvPr id="64" name="Imagen 8">
            <a:extLst>
              <a:ext uri="{FF2B5EF4-FFF2-40B4-BE49-F238E27FC236}">
                <a16:creationId xmlns:a16="http://schemas.microsoft.com/office/drawing/2014/main" id="{E7BAD36E-0EEE-CE45-8DB2-9E86AC1E15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549" y="4402412"/>
            <a:ext cx="672907" cy="987225"/>
          </a:xfrm>
          <a:prstGeom prst="rect">
            <a:avLst/>
          </a:prstGeom>
          <a:effectLst/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42261F0-DE68-E64E-A838-313017D649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26860" y="1060922"/>
            <a:ext cx="1231333" cy="92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5"/>
    </mc:Choice>
    <mc:Fallback xmlns="">
      <p:transition spd="slow" advTm="2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1F3A-0BF0-F948-9D22-90646694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local governments in monitoring and managing air quality at street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833D1-90D2-E342-AF35-7C39F11C8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45"/>
          <a:stretch/>
        </p:blipFill>
        <p:spPr>
          <a:xfrm>
            <a:off x="31572" y="2515535"/>
            <a:ext cx="5158511" cy="3796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00EA22-8887-B144-8B9B-00A985671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42" y="1664038"/>
            <a:ext cx="3860800" cy="120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08C064-D1D9-494D-80CC-3ACB198D8591}"/>
              </a:ext>
            </a:extLst>
          </p:cNvPr>
          <p:cNvSpPr txBox="1"/>
          <p:nvPr/>
        </p:nvSpPr>
        <p:spPr>
          <a:xfrm>
            <a:off x="5190083" y="1834445"/>
            <a:ext cx="33299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Some tool functionalities: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Monitor AQ at street-level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Monitor how many inhabitants are affected by a certain quality of air and what day and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Origin analysis of air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Monitor air quality at specific times close to specific buildings such as primary schools, hospitals, residences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Monitor the influence of vegetation on air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Understand the relationship between traffic and climate for air quality at street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3D853-4819-474C-87A2-A4631A36DFC8}"/>
              </a:ext>
            </a:extLst>
          </p:cNvPr>
          <p:cNvSpPr txBox="1"/>
          <p:nvPr/>
        </p:nvSpPr>
        <p:spPr>
          <a:xfrm>
            <a:off x="8767703" y="1834445"/>
            <a:ext cx="33299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Some highlighted use cases: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Investigate hotspots of pollution for compliance with 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Transport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Management of traffic and mobility in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Definition and monitoring of low emission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Urgent interventions for public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Transparency for citizens at Street level</a:t>
            </a: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BB94E742-45BB-E347-A11E-F6C58C82FE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3526" y="5195943"/>
            <a:ext cx="1384149" cy="103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1"/>
    </mc:Choice>
    <mc:Fallback xmlns="">
      <p:transition spd="slow" advTm="14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1F3A-0BF0-F948-9D22-90646694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B094C-B77D-6542-BE7C-B50321FC9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76" y="1152939"/>
            <a:ext cx="11887200" cy="502402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What did you learn in the course of the project ?</a:t>
            </a:r>
          </a:p>
          <a:p>
            <a:pPr lvl="1"/>
            <a:r>
              <a:rPr lang="en-GB" dirty="0"/>
              <a:t>AI and Data can bring important improvements to better manage air quality in large cities</a:t>
            </a:r>
          </a:p>
          <a:p>
            <a:pPr lvl="2"/>
            <a:r>
              <a:rPr lang="en-GB" dirty="0"/>
              <a:t>The innovation is based on the use of existing technology and data sources</a:t>
            </a:r>
          </a:p>
          <a:p>
            <a:pPr lvl="2"/>
            <a:r>
              <a:rPr lang="en-GB" dirty="0"/>
              <a:t>Costs are relatively low as many data sources already exist and hardware equipment is reused. </a:t>
            </a:r>
          </a:p>
          <a:p>
            <a:pPr lvl="1"/>
            <a:r>
              <a:rPr lang="en-GB" dirty="0"/>
              <a:t>City governments require training to integrate “evidence-based policymaking” in their daily routine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What tangible  results did the project produce and how are they being made available to the community</a:t>
            </a:r>
          </a:p>
          <a:p>
            <a:pPr lvl="1"/>
            <a:r>
              <a:rPr lang="en-GB" dirty="0"/>
              <a:t>A pilot for the city of Madrid</a:t>
            </a:r>
          </a:p>
          <a:p>
            <a:pPr lvl="1"/>
            <a:r>
              <a:rPr lang="en-GB" dirty="0"/>
              <a:t>A platform to easily replicate to other cities around the world</a:t>
            </a:r>
          </a:p>
          <a:p>
            <a:pPr lvl="1"/>
            <a:r>
              <a:rPr lang="en-GB" dirty="0"/>
              <a:t>Inclusion of the service in Telefonica B2B Smart Cities offering related to EU Recovery and Resilience Funds and new European regulation on air quality</a:t>
            </a:r>
          </a:p>
          <a:p>
            <a:pPr lvl="1"/>
            <a:r>
              <a:rPr lang="en-GB" dirty="0"/>
              <a:t>Business plan</a:t>
            </a:r>
          </a:p>
          <a:p>
            <a:pPr lvl="1"/>
            <a:r>
              <a:rPr lang="en-GB" dirty="0"/>
              <a:t>Free piloting for “early adopter” cities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4410ADE-BA89-7049-B660-AC65074CA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6924" y="5024024"/>
            <a:ext cx="1537252" cy="1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4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78"/>
    </mc:Choice>
    <mc:Fallback xmlns="">
      <p:transition spd="slow" advTm="3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umanE AI Net_WP7_AI4EU_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martSocietyTemplat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4" id="{6B720885-CCF0-1D41-A1A2-ABEFBA945253}" vid="{C506F5DE-97BC-0942-A804-0034A6331A4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humaneainet_ict48meet2021_pl</Template>
  <TotalTime>1190</TotalTime>
  <Words>716</Words>
  <Application>Microsoft Macintosh PowerPoint</Application>
  <PresentationFormat>Widescreen</PresentationFormat>
  <Paragraphs>75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Source Sans Pro</vt:lpstr>
      <vt:lpstr>Wingdings 2</vt:lpstr>
      <vt:lpstr>HumanE AI Net_WP7_AI4EU_2021</vt:lpstr>
      <vt:lpstr>SmartSocietyTemplate</vt:lpstr>
      <vt:lpstr>Air Quality for all Improving air quality in large cities using mobile phone, IoT and open data  WP.T 6.10  (and 5)</vt:lpstr>
      <vt:lpstr>Project Aim and Idea</vt:lpstr>
      <vt:lpstr>Combining privately-held data and open data</vt:lpstr>
      <vt:lpstr>Supporting local governments in monitoring and managing air quality at street level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 Title,  WPs Invovled</dc:title>
  <dc:creator>Paul Lukowicz</dc:creator>
  <cp:lastModifiedBy>RICHARD BENJAMINS</cp:lastModifiedBy>
  <cp:revision>4</cp:revision>
  <dcterms:created xsi:type="dcterms:W3CDTF">2021-10-04T18:25:09Z</dcterms:created>
  <dcterms:modified xsi:type="dcterms:W3CDTF">2021-10-11T16:46:24Z</dcterms:modified>
</cp:coreProperties>
</file>