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434" r:id="rId6"/>
    <p:sldId id="416" r:id="rId7"/>
    <p:sldId id="395" r:id="rId8"/>
    <p:sldId id="417" r:id="rId9"/>
    <p:sldId id="419" r:id="rId10"/>
    <p:sldId id="418" r:id="rId11"/>
    <p:sldId id="433" r:id="rId12"/>
    <p:sldId id="432" r:id="rId13"/>
    <p:sldId id="435" r:id="rId14"/>
    <p:sldId id="439" r:id="rId15"/>
    <p:sldId id="440" r:id="rId16"/>
    <p:sldId id="436" r:id="rId17"/>
    <p:sldId id="431" r:id="rId18"/>
    <p:sldId id="441" r:id="rId19"/>
    <p:sldId id="442" r:id="rId20"/>
    <p:sldId id="443" r:id="rId21"/>
    <p:sldId id="420" r:id="rId22"/>
    <p:sldId id="444" r:id="rId23"/>
    <p:sldId id="445" r:id="rId24"/>
    <p:sldId id="446" r:id="rId25"/>
    <p:sldId id="447" r:id="rId26"/>
    <p:sldId id="448" r:id="rId27"/>
    <p:sldId id="449" r:id="rId28"/>
    <p:sldId id="422" r:id="rId29"/>
    <p:sldId id="450" r:id="rId30"/>
    <p:sldId id="451" r:id="rId31"/>
    <p:sldId id="423" r:id="rId32"/>
    <p:sldId id="437" r:id="rId33"/>
    <p:sldId id="438" r:id="rId34"/>
    <p:sldId id="424" r:id="rId35"/>
    <p:sldId id="426" r:id="rId36"/>
    <p:sldId id="430" r:id="rId37"/>
    <p:sldId id="42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9F1B06-E30A-A046-8216-4923563C877D}" v="567" dt="2020-12-06T11:31:48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5"/>
  </p:normalViewPr>
  <p:slideViewPr>
    <p:cSldViewPr snapToGrid="0" snapToObjects="1">
      <p:cViewPr varScale="1">
        <p:scale>
          <a:sx n="112" d="100"/>
          <a:sy n="112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ille HILDEBRANDT" userId="32d9daa9-24aa-4935-a54e-226c1148251b" providerId="ADAL" clId="{AB9F1B06-E30A-A046-8216-4923563C877D}"/>
    <pc:docChg chg="custSel mod addSld delSld modSld sldOrd modShowInfo">
      <pc:chgData name="Mireille HILDEBRANDT" userId="32d9daa9-24aa-4935-a54e-226c1148251b" providerId="ADAL" clId="{AB9F1B06-E30A-A046-8216-4923563C877D}" dt="2020-12-06T11:31:48.459" v="1744"/>
      <pc:docMkLst>
        <pc:docMk/>
      </pc:docMkLst>
      <pc:sldChg chg="addSp delSp modSp mod modTransition modAnim">
        <pc:chgData name="Mireille HILDEBRANDT" userId="32d9daa9-24aa-4935-a54e-226c1148251b" providerId="ADAL" clId="{AB9F1B06-E30A-A046-8216-4923563C877D}" dt="2020-12-06T10:23:45.191" v="1581"/>
        <pc:sldMkLst>
          <pc:docMk/>
          <pc:sldMk cId="1931581279" sldId="256"/>
        </pc:sldMkLst>
        <pc:spChg chg="mod">
          <ac:chgData name="Mireille HILDEBRANDT" userId="32d9daa9-24aa-4935-a54e-226c1148251b" providerId="ADAL" clId="{AB9F1B06-E30A-A046-8216-4923563C877D}" dt="2020-11-21T12:11:26.308" v="1437" actId="20577"/>
          <ac:spMkLst>
            <pc:docMk/>
            <pc:sldMk cId="1931581279" sldId="256"/>
            <ac:spMk id="2" creationId="{00000000-0000-0000-0000-000000000000}"/>
          </ac:spMkLst>
        </pc:spChg>
        <pc:picChg chg="add del mod">
          <ac:chgData name="Mireille HILDEBRANDT" userId="32d9daa9-24aa-4935-a54e-226c1148251b" providerId="ADAL" clId="{AB9F1B06-E30A-A046-8216-4923563C877D}" dt="2020-11-29T12:04:42.664" v="1571"/>
          <ac:picMkLst>
            <pc:docMk/>
            <pc:sldMk cId="1931581279" sldId="256"/>
            <ac:picMk id="3" creationId="{017214DB-109C-6148-8F7A-015B68102125}"/>
          </ac:picMkLst>
        </pc:picChg>
        <pc:picChg chg="add del mod">
          <ac:chgData name="Mireille HILDEBRANDT" userId="32d9daa9-24aa-4935-a54e-226c1148251b" providerId="ADAL" clId="{AB9F1B06-E30A-A046-8216-4923563C877D}" dt="2020-11-20T14:35:18.734" v="46"/>
          <ac:picMkLst>
            <pc:docMk/>
            <pc:sldMk cId="1931581279" sldId="256"/>
            <ac:picMk id="3" creationId="{9A48C298-A1C3-A143-AFBA-374EDC5494FE}"/>
          </ac:picMkLst>
        </pc:picChg>
        <pc:picChg chg="add del mod">
          <ac:chgData name="Mireille HILDEBRANDT" userId="32d9daa9-24aa-4935-a54e-226c1148251b" providerId="ADAL" clId="{AB9F1B06-E30A-A046-8216-4923563C877D}" dt="2020-11-21T12:10:12.820" v="1374"/>
          <ac:picMkLst>
            <pc:docMk/>
            <pc:sldMk cId="1931581279" sldId="256"/>
            <ac:picMk id="3" creationId="{B1B16033-6B79-D44D-BC73-C994E6A50656}"/>
          </ac:picMkLst>
        </pc:picChg>
        <pc:picChg chg="add del mod">
          <ac:chgData name="Mireille HILDEBRANDT" userId="32d9daa9-24aa-4935-a54e-226c1148251b" providerId="ADAL" clId="{AB9F1B06-E30A-A046-8216-4923563C877D}" dt="2020-12-06T10:22:49.970" v="1580"/>
          <ac:picMkLst>
            <pc:docMk/>
            <pc:sldMk cId="1931581279" sldId="256"/>
            <ac:picMk id="3" creationId="{E2519E28-0166-FB4E-8FB7-59A6585B0A92}"/>
          </ac:picMkLst>
        </pc:picChg>
        <pc:picChg chg="add mod">
          <ac:chgData name="Mireille HILDEBRANDT" userId="32d9daa9-24aa-4935-a54e-226c1148251b" providerId="ADAL" clId="{AB9F1B06-E30A-A046-8216-4923563C877D}" dt="2020-12-06T10:23:45.191" v="1581"/>
          <ac:picMkLst>
            <pc:docMk/>
            <pc:sldMk cId="1931581279" sldId="256"/>
            <ac:picMk id="5" creationId="{0EAE751F-4EF6-EB4D-B686-7AC6D75ABE3F}"/>
          </ac:picMkLst>
        </pc:picChg>
        <pc:picChg chg="add del mod">
          <ac:chgData name="Mireille HILDEBRANDT" userId="32d9daa9-24aa-4935-a54e-226c1148251b" providerId="ADAL" clId="{AB9F1B06-E30A-A046-8216-4923563C877D}" dt="2020-11-20T14:37:04.269" v="48"/>
          <ac:picMkLst>
            <pc:docMk/>
            <pc:sldMk cId="1931581279" sldId="256"/>
            <ac:picMk id="5" creationId="{66AE79D1-2650-704A-9661-F5D3DB2E4355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1931581279" sldId="256"/>
            <ac:picMk id="5" creationId="{E8A77081-E8D1-4644-97A3-3EB5CB168AC7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1931581279" sldId="256"/>
            <ac:picMk id="6" creationId="{5DE3E8E0-FBEA-6E4F-8D97-30DE4B142830}"/>
          </ac:picMkLst>
        </pc:picChg>
      </pc:sldChg>
      <pc:sldChg chg="addSp delSp modSp mod modTransition modAnim">
        <pc:chgData name="Mireille HILDEBRANDT" userId="32d9daa9-24aa-4935-a54e-226c1148251b" providerId="ADAL" clId="{AB9F1B06-E30A-A046-8216-4923563C877D}" dt="2020-12-06T10:34:38.809" v="1593"/>
        <pc:sldMkLst>
          <pc:docMk/>
          <pc:sldMk cId="2546308683" sldId="395"/>
        </pc:sldMkLst>
        <pc:spChg chg="mod">
          <ac:chgData name="Mireille HILDEBRANDT" userId="32d9daa9-24aa-4935-a54e-226c1148251b" providerId="ADAL" clId="{AB9F1B06-E30A-A046-8216-4923563C877D}" dt="2020-11-20T14:54:06.427" v="163" actId="20577"/>
          <ac:spMkLst>
            <pc:docMk/>
            <pc:sldMk cId="2546308683" sldId="395"/>
            <ac:spMk id="3" creationId="{EF1F25DC-1A3F-2A44-B186-4256D080C0B8}"/>
          </ac:spMkLst>
        </pc:sp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546308683" sldId="395"/>
            <ac:picMk id="2" creationId="{28FE55A4-23F8-834B-9E38-3248BA133CC3}"/>
          </ac:picMkLst>
        </pc:picChg>
        <pc:picChg chg="add mod">
          <ac:chgData name="Mireille HILDEBRANDT" userId="32d9daa9-24aa-4935-a54e-226c1148251b" providerId="ADAL" clId="{AB9F1B06-E30A-A046-8216-4923563C877D}" dt="2020-12-06T10:34:38.809" v="1593"/>
          <ac:picMkLst>
            <pc:docMk/>
            <pc:sldMk cId="2546308683" sldId="395"/>
            <ac:picMk id="2" creationId="{29A0E5BB-594B-B74C-9552-8D35F06EDA7D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546308683" sldId="395"/>
            <ac:picMk id="2" creationId="{7B71A51F-F1AE-BF4E-9BD2-4A6DDC88D26B}"/>
          </ac:picMkLst>
        </pc:picChg>
        <pc:picChg chg="add del mod">
          <ac:chgData name="Mireille HILDEBRANDT" userId="32d9daa9-24aa-4935-a54e-226c1148251b" providerId="ADAL" clId="{AB9F1B06-E30A-A046-8216-4923563C877D}" dt="2020-12-06T10:30:52.859" v="1592"/>
          <ac:picMkLst>
            <pc:docMk/>
            <pc:sldMk cId="2546308683" sldId="395"/>
            <ac:picMk id="7" creationId="{DD00FE3F-FCA2-5140-B4C0-A5E645627A90}"/>
          </ac:picMkLst>
        </pc:picChg>
      </pc:sldChg>
      <pc:sldChg chg="addSp delSp modSp modTransition modAnim">
        <pc:chgData name="Mireille HILDEBRANDT" userId="32d9daa9-24aa-4935-a54e-226c1148251b" providerId="ADAL" clId="{AB9F1B06-E30A-A046-8216-4923563C877D}" dt="2020-12-06T10:30:21.801" v="1590"/>
        <pc:sldMkLst>
          <pc:docMk/>
          <pc:sldMk cId="3380014310" sldId="416"/>
        </pc:sldMkLst>
        <pc:picChg chg="add del mod">
          <ac:chgData name="Mireille HILDEBRANDT" userId="32d9daa9-24aa-4935-a54e-226c1148251b" providerId="ADAL" clId="{AB9F1B06-E30A-A046-8216-4923563C877D}" dt="2020-12-06T10:27:04.986" v="1589"/>
          <ac:picMkLst>
            <pc:docMk/>
            <pc:sldMk cId="3380014310" sldId="416"/>
            <ac:picMk id="7" creationId="{25BCD541-C8B4-1F44-8707-66C4A906F167}"/>
          </ac:picMkLst>
        </pc:picChg>
        <pc:picChg chg="add del mod">
          <ac:chgData name="Mireille HILDEBRANDT" userId="32d9daa9-24aa-4935-a54e-226c1148251b" providerId="ADAL" clId="{AB9F1B06-E30A-A046-8216-4923563C877D}" dt="2020-11-21T12:10:12.820" v="1374"/>
          <ac:picMkLst>
            <pc:docMk/>
            <pc:sldMk cId="3380014310" sldId="416"/>
            <ac:picMk id="7" creationId="{6760E0A0-65EA-D144-8BBD-664C0072D54E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3380014310" sldId="416"/>
            <ac:picMk id="7" creationId="{A94C808B-93EB-254F-939D-586A88350610}"/>
          </ac:picMkLst>
        </pc:picChg>
        <pc:picChg chg="add del mod">
          <ac:chgData name="Mireille HILDEBRANDT" userId="32d9daa9-24aa-4935-a54e-226c1148251b" providerId="ADAL" clId="{AB9F1B06-E30A-A046-8216-4923563C877D}" dt="2020-11-20T14:37:04.269" v="48"/>
          <ac:picMkLst>
            <pc:docMk/>
            <pc:sldMk cId="3380014310" sldId="416"/>
            <ac:picMk id="7" creationId="{D60E17F6-8B68-A443-9D4D-CE80A581929F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3380014310" sldId="416"/>
            <ac:picMk id="8" creationId="{31A747C0-7F3B-8E4C-949D-25D73C73474E}"/>
          </ac:picMkLst>
        </pc:picChg>
        <pc:picChg chg="add del mod">
          <ac:chgData name="Mireille HILDEBRANDT" userId="32d9daa9-24aa-4935-a54e-226c1148251b" providerId="ADAL" clId="{AB9F1B06-E30A-A046-8216-4923563C877D}" dt="2020-12-06T10:26:00.952" v="1586"/>
          <ac:picMkLst>
            <pc:docMk/>
            <pc:sldMk cId="3380014310" sldId="416"/>
            <ac:picMk id="8" creationId="{C893DB8B-DCA3-9A46-8D3E-E507CE0E3742}"/>
          </ac:picMkLst>
        </pc:picChg>
        <pc:picChg chg="add mod">
          <ac:chgData name="Mireille HILDEBRANDT" userId="32d9daa9-24aa-4935-a54e-226c1148251b" providerId="ADAL" clId="{AB9F1B06-E30A-A046-8216-4923563C877D}" dt="2020-12-06T10:30:21.801" v="1590"/>
          <ac:picMkLst>
            <pc:docMk/>
            <pc:sldMk cId="3380014310" sldId="416"/>
            <ac:picMk id="10" creationId="{17814641-683C-6742-A683-19674FBCA656}"/>
          </ac:picMkLst>
        </pc:picChg>
      </pc:sldChg>
      <pc:sldChg chg="addSp delSp modSp mod modTransition modAnim">
        <pc:chgData name="Mireille HILDEBRANDT" userId="32d9daa9-24aa-4935-a54e-226c1148251b" providerId="ADAL" clId="{AB9F1B06-E30A-A046-8216-4923563C877D}" dt="2020-12-06T10:38:00.775" v="1596"/>
        <pc:sldMkLst>
          <pc:docMk/>
          <pc:sldMk cId="1718181940" sldId="417"/>
        </pc:sldMkLst>
        <pc:spChg chg="mod">
          <ac:chgData name="Mireille HILDEBRANDT" userId="32d9daa9-24aa-4935-a54e-226c1148251b" providerId="ADAL" clId="{AB9F1B06-E30A-A046-8216-4923563C877D}" dt="2020-11-21T13:27:03.194" v="1568" actId="403"/>
          <ac:spMkLst>
            <pc:docMk/>
            <pc:sldMk cId="1718181940" sldId="417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0:38:00.775" v="1596"/>
          <ac:picMkLst>
            <pc:docMk/>
            <pc:sldMk cId="1718181940" sldId="417"/>
            <ac:picMk id="7" creationId="{188FD74E-B863-AA4C-B67E-327E4E2CA81B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1718181940" sldId="417"/>
            <ac:picMk id="7" creationId="{4D596D30-2179-4841-8E8E-ECEBE1BE7A8E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1718181940" sldId="417"/>
            <ac:picMk id="7" creationId="{588636B7-43DF-0948-AFDC-5DE2768DAE91}"/>
          </ac:picMkLst>
        </pc:picChg>
        <pc:picChg chg="add del mod">
          <ac:chgData name="Mireille HILDEBRANDT" userId="32d9daa9-24aa-4935-a54e-226c1148251b" providerId="ADAL" clId="{AB9F1B06-E30A-A046-8216-4923563C877D}" dt="2020-12-06T10:34:55.097" v="1595"/>
          <ac:picMkLst>
            <pc:docMk/>
            <pc:sldMk cId="1718181940" sldId="417"/>
            <ac:picMk id="8" creationId="{693CD87F-1FB0-DA48-A20C-890A84357320}"/>
          </ac:picMkLst>
        </pc:picChg>
      </pc:sldChg>
      <pc:sldChg chg="addSp delSp modSp mod modTransition modAnim">
        <pc:chgData name="Mireille HILDEBRANDT" userId="32d9daa9-24aa-4935-a54e-226c1148251b" providerId="ADAL" clId="{AB9F1B06-E30A-A046-8216-4923563C877D}" dt="2020-12-06T10:41:50.833" v="1598"/>
        <pc:sldMkLst>
          <pc:docMk/>
          <pc:sldMk cId="2068428033" sldId="418"/>
        </pc:sldMkLst>
        <pc:spChg chg="mod">
          <ac:chgData name="Mireille HILDEBRANDT" userId="32d9daa9-24aa-4935-a54e-226c1148251b" providerId="ADAL" clId="{AB9F1B06-E30A-A046-8216-4923563C877D}" dt="2020-11-20T14:58:49.639" v="502"/>
          <ac:spMkLst>
            <pc:docMk/>
            <pc:sldMk cId="2068428033" sldId="418"/>
            <ac:spMk id="2" creationId="{3558A280-2BE6-754F-9E74-F07C3F47F399}"/>
          </ac:spMkLst>
        </pc:spChg>
        <pc:spChg chg="mod">
          <ac:chgData name="Mireille HILDEBRANDT" userId="32d9daa9-24aa-4935-a54e-226c1148251b" providerId="ADAL" clId="{AB9F1B06-E30A-A046-8216-4923563C877D}" dt="2020-11-20T14:59:50.700" v="647" actId="20577"/>
          <ac:spMkLst>
            <pc:docMk/>
            <pc:sldMk cId="2068428033" sldId="418"/>
            <ac:spMk id="3" creationId="{8EA45E5F-7DAA-8241-B89B-3F4EB71708D9}"/>
          </ac:spMkLst>
        </pc:sp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068428033" sldId="418"/>
            <ac:picMk id="7" creationId="{466C8CAB-56DB-FB4A-9530-ADA71F53B2CB}"/>
          </ac:picMkLst>
        </pc:picChg>
        <pc:picChg chg="add del mod">
          <ac:chgData name="Mireille HILDEBRANDT" userId="32d9daa9-24aa-4935-a54e-226c1148251b" providerId="ADAL" clId="{AB9F1B06-E30A-A046-8216-4923563C877D}" dt="2020-11-29T12:14:35.903" v="1573"/>
          <ac:picMkLst>
            <pc:docMk/>
            <pc:sldMk cId="2068428033" sldId="418"/>
            <ac:picMk id="7" creationId="{A317864F-A91D-D347-92D7-7E53FA13C5D3}"/>
          </ac:picMkLst>
        </pc:picChg>
        <pc:picChg chg="add del mod">
          <ac:chgData name="Mireille HILDEBRANDT" userId="32d9daa9-24aa-4935-a54e-226c1148251b" providerId="ADAL" clId="{AB9F1B06-E30A-A046-8216-4923563C877D}" dt="2020-12-06T10:41:50.833" v="1598"/>
          <ac:picMkLst>
            <pc:docMk/>
            <pc:sldMk cId="2068428033" sldId="418"/>
            <ac:picMk id="7" creationId="{AE904122-14C6-9F40-9527-3355A3FD6314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068428033" sldId="418"/>
            <ac:picMk id="8" creationId="{28FE7D9D-1F0D-7141-A7A9-F9738586CD73}"/>
          </ac:picMkLst>
        </pc:picChg>
        <pc:picChg chg="add mod">
          <ac:chgData name="Mireille HILDEBRANDT" userId="32d9daa9-24aa-4935-a54e-226c1148251b" providerId="ADAL" clId="{AB9F1B06-E30A-A046-8216-4923563C877D}" dt="2020-12-06T10:41:50.833" v="1598"/>
          <ac:picMkLst>
            <pc:docMk/>
            <pc:sldMk cId="2068428033" sldId="418"/>
            <ac:picMk id="8" creationId="{65695A8C-0FD0-534B-9ED0-5AF7C5D9FFCB}"/>
          </ac:picMkLst>
        </pc:picChg>
      </pc:sldChg>
      <pc:sldChg chg="addSp delSp modSp modTransition modAnim">
        <pc:chgData name="Mireille HILDEBRANDT" userId="32d9daa9-24aa-4935-a54e-226c1148251b" providerId="ADAL" clId="{AB9F1B06-E30A-A046-8216-4923563C877D}" dt="2020-12-06T10:40:07.292" v="1597"/>
        <pc:sldMkLst>
          <pc:docMk/>
          <pc:sldMk cId="3858372788" sldId="419"/>
        </pc:sldMkLst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3858372788" sldId="419"/>
            <ac:picMk id="8" creationId="{343E181A-BA5C-E24F-85F1-436970D0DD7D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3858372788" sldId="419"/>
            <ac:picMk id="8" creationId="{8C96F0D3-0043-E14C-B9B6-868FDF5808F3}"/>
          </ac:picMkLst>
        </pc:picChg>
        <pc:picChg chg="add mod">
          <ac:chgData name="Mireille HILDEBRANDT" userId="32d9daa9-24aa-4935-a54e-226c1148251b" providerId="ADAL" clId="{AB9F1B06-E30A-A046-8216-4923563C877D}" dt="2020-12-06T10:40:07.292" v="1597"/>
          <ac:picMkLst>
            <pc:docMk/>
            <pc:sldMk cId="3858372788" sldId="419"/>
            <ac:picMk id="8" creationId="{FE79D8BE-8BEB-754E-90CC-275A557ED1BA}"/>
          </ac:picMkLst>
        </pc:picChg>
        <pc:picChg chg="add del mod">
          <ac:chgData name="Mireille HILDEBRANDT" userId="32d9daa9-24aa-4935-a54e-226c1148251b" providerId="ADAL" clId="{AB9F1B06-E30A-A046-8216-4923563C877D}" dt="2020-12-06T10:40:07.292" v="1597"/>
          <ac:picMkLst>
            <pc:docMk/>
            <pc:sldMk cId="3858372788" sldId="419"/>
            <ac:picMk id="9" creationId="{625E7AB9-FFCC-9D41-9075-829ECF2B779B}"/>
          </ac:picMkLst>
        </pc:picChg>
      </pc:sldChg>
      <pc:sldChg chg="addSp delSp modSp mod modTransition modAnim">
        <pc:chgData name="Mireille HILDEBRANDT" userId="32d9daa9-24aa-4935-a54e-226c1148251b" providerId="ADAL" clId="{AB9F1B06-E30A-A046-8216-4923563C877D}" dt="2020-12-06T11:06:00.391" v="1688"/>
        <pc:sldMkLst>
          <pc:docMk/>
          <pc:sldMk cId="4062960999" sldId="420"/>
        </pc:sldMkLst>
        <pc:spChg chg="mod">
          <ac:chgData name="Mireille HILDEBRANDT" userId="32d9daa9-24aa-4935-a54e-226c1148251b" providerId="ADAL" clId="{AB9F1B06-E30A-A046-8216-4923563C877D}" dt="2020-12-06T11:05:02.566" v="1680" actId="20577"/>
          <ac:spMkLst>
            <pc:docMk/>
            <pc:sldMk cId="4062960999" sldId="420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1:06:00.391" v="1688"/>
          <ac:picMkLst>
            <pc:docMk/>
            <pc:sldMk cId="4062960999" sldId="420"/>
            <ac:picMk id="7" creationId="{1F3369C3-A7FA-8746-AF4B-94A28AF28CAF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4062960999" sldId="420"/>
            <ac:picMk id="7" creationId="{B79D378E-59B6-4046-8FF1-B88C25F5BE7B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4062960999" sldId="420"/>
            <ac:picMk id="7" creationId="{F2D9FD5A-B2F4-7A43-A004-CBFB8BFF1B28}"/>
          </ac:picMkLst>
        </pc:picChg>
        <pc:picChg chg="add del mod">
          <ac:chgData name="Mireille HILDEBRANDT" userId="32d9daa9-24aa-4935-a54e-226c1148251b" providerId="ADAL" clId="{AB9F1B06-E30A-A046-8216-4923563C877D}" dt="2020-12-06T11:06:00.391" v="1688"/>
          <ac:picMkLst>
            <pc:docMk/>
            <pc:sldMk cId="4062960999" sldId="420"/>
            <ac:picMk id="8" creationId="{54493DA1-26FE-5F4D-8DA8-A82CE3557699}"/>
          </ac:picMkLst>
        </pc:picChg>
      </pc:sldChg>
      <pc:sldChg chg="addSp delSp modSp del modTransition modAnim">
        <pc:chgData name="Mireille HILDEBRANDT" userId="32d9daa9-24aa-4935-a54e-226c1148251b" providerId="ADAL" clId="{AB9F1B06-E30A-A046-8216-4923563C877D}" dt="2020-12-06T11:12:37.052" v="1706" actId="2696"/>
        <pc:sldMkLst>
          <pc:docMk/>
          <pc:sldMk cId="2503018714" sldId="421"/>
        </pc:sldMkLst>
        <pc:spChg chg="mod">
          <ac:chgData name="Mireille HILDEBRANDT" userId="32d9daa9-24aa-4935-a54e-226c1148251b" providerId="ADAL" clId="{AB9F1B06-E30A-A046-8216-4923563C877D}" dt="2020-12-06T11:12:05.131" v="1703" actId="20577"/>
          <ac:spMkLst>
            <pc:docMk/>
            <pc:sldMk cId="2503018714" sldId="421"/>
            <ac:spMk id="3" creationId="{8EA45E5F-7DAA-8241-B89B-3F4EB71708D9}"/>
          </ac:spMkLst>
        </pc:sp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503018714" sldId="421"/>
            <ac:picMk id="7" creationId="{A8C44C14-52E8-574B-8816-7ACA6C721F6E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503018714" sldId="421"/>
            <ac:picMk id="7" creationId="{FD2842F2-77A6-3140-B40B-FB0BF0D6D217}"/>
          </ac:picMkLst>
        </pc:picChg>
        <pc:picChg chg="add mod">
          <ac:chgData name="Mireille HILDEBRANDT" userId="32d9daa9-24aa-4935-a54e-226c1148251b" providerId="ADAL" clId="{AB9F1B06-E30A-A046-8216-4923563C877D}" dt="2020-11-29T14:14:03.687" v="1578"/>
          <ac:picMkLst>
            <pc:docMk/>
            <pc:sldMk cId="2503018714" sldId="421"/>
            <ac:picMk id="8" creationId="{D6D2D223-07FA-6D42-AFE1-58D208CD971B}"/>
          </ac:picMkLst>
        </pc:picChg>
      </pc:sldChg>
      <pc:sldChg chg="addSp delSp modSp mod modTransition modAnim">
        <pc:chgData name="Mireille HILDEBRANDT" userId="32d9daa9-24aa-4935-a54e-226c1148251b" providerId="ADAL" clId="{AB9F1B06-E30A-A046-8216-4923563C877D}" dt="2020-12-06T11:17:52.060" v="1731"/>
        <pc:sldMkLst>
          <pc:docMk/>
          <pc:sldMk cId="806506303" sldId="422"/>
        </pc:sldMkLst>
        <pc:spChg chg="mod">
          <ac:chgData name="Mireille HILDEBRANDT" userId="32d9daa9-24aa-4935-a54e-226c1148251b" providerId="ADAL" clId="{AB9F1B06-E30A-A046-8216-4923563C877D}" dt="2020-12-06T11:17:06.984" v="1730" actId="20577"/>
          <ac:spMkLst>
            <pc:docMk/>
            <pc:sldMk cId="806506303" sldId="422"/>
            <ac:spMk id="3" creationId="{8EA45E5F-7DAA-8241-B89B-3F4EB71708D9}"/>
          </ac:spMkLst>
        </pc:sp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806506303" sldId="422"/>
            <ac:picMk id="7" creationId="{0E30050C-618D-FB4D-A0A3-B23F834A8B6A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806506303" sldId="422"/>
            <ac:picMk id="7" creationId="{5AFFA316-E696-054F-8E52-7BAD08ED46AE}"/>
          </ac:picMkLst>
        </pc:picChg>
        <pc:picChg chg="add mod">
          <ac:chgData name="Mireille HILDEBRANDT" userId="32d9daa9-24aa-4935-a54e-226c1148251b" providerId="ADAL" clId="{AB9F1B06-E30A-A046-8216-4923563C877D}" dt="2020-12-06T11:17:52.060" v="1731"/>
          <ac:picMkLst>
            <pc:docMk/>
            <pc:sldMk cId="806506303" sldId="422"/>
            <ac:picMk id="7" creationId="{E6F74C1C-5E49-1449-872F-925864CF1FE0}"/>
          </ac:picMkLst>
        </pc:picChg>
        <pc:picChg chg="add del mod">
          <ac:chgData name="Mireille HILDEBRANDT" userId="32d9daa9-24aa-4935-a54e-226c1148251b" providerId="ADAL" clId="{AB9F1B06-E30A-A046-8216-4923563C877D}" dt="2020-12-06T11:17:52.060" v="1731"/>
          <ac:picMkLst>
            <pc:docMk/>
            <pc:sldMk cId="806506303" sldId="422"/>
            <ac:picMk id="8" creationId="{D9D7E56A-BF65-0C4B-8BF4-594400B639CD}"/>
          </ac:picMkLst>
        </pc:picChg>
      </pc:sldChg>
      <pc:sldChg chg="addSp delSp modSp modTransition modAnim">
        <pc:chgData name="Mireille HILDEBRANDT" userId="32d9daa9-24aa-4935-a54e-226c1148251b" providerId="ADAL" clId="{AB9F1B06-E30A-A046-8216-4923563C877D}" dt="2020-12-06T11:22:27.367" v="1739"/>
        <pc:sldMkLst>
          <pc:docMk/>
          <pc:sldMk cId="3612853429" sldId="423"/>
        </pc:sldMkLst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3612853429" sldId="423"/>
            <ac:picMk id="7" creationId="{828FB05C-1CA2-E84E-9EA9-A93D24278A30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3612853429" sldId="423"/>
            <ac:picMk id="7" creationId="{9F26C9F1-F58D-AD4C-993E-1C52F3268B6F}"/>
          </ac:picMkLst>
        </pc:picChg>
        <pc:picChg chg="add mod">
          <ac:chgData name="Mireille HILDEBRANDT" userId="32d9daa9-24aa-4935-a54e-226c1148251b" providerId="ADAL" clId="{AB9F1B06-E30A-A046-8216-4923563C877D}" dt="2020-12-06T11:22:27.367" v="1739"/>
          <ac:picMkLst>
            <pc:docMk/>
            <pc:sldMk cId="3612853429" sldId="423"/>
            <ac:picMk id="7" creationId="{ABCFF478-2D8A-B343-94C0-B2013123C8A5}"/>
          </ac:picMkLst>
        </pc:picChg>
        <pc:picChg chg="add del mod">
          <ac:chgData name="Mireille HILDEBRANDT" userId="32d9daa9-24aa-4935-a54e-226c1148251b" providerId="ADAL" clId="{AB9F1B06-E30A-A046-8216-4923563C877D}" dt="2020-12-06T11:22:27.367" v="1739"/>
          <ac:picMkLst>
            <pc:docMk/>
            <pc:sldMk cId="3612853429" sldId="423"/>
            <ac:picMk id="8" creationId="{AF5A0D28-9775-664A-B4E1-0E5515285F77}"/>
          </ac:picMkLst>
        </pc:picChg>
      </pc:sldChg>
      <pc:sldChg chg="addSp delSp modSp modTransition modAnim">
        <pc:chgData name="Mireille HILDEBRANDT" userId="32d9daa9-24aa-4935-a54e-226c1148251b" providerId="ADAL" clId="{AB9F1B06-E30A-A046-8216-4923563C877D}" dt="2020-12-06T11:23:21.928" v="1740"/>
        <pc:sldMkLst>
          <pc:docMk/>
          <pc:sldMk cId="2651098882" sldId="424"/>
        </pc:sldMkLst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651098882" sldId="424"/>
            <ac:picMk id="2" creationId="{1C25EDDE-16BF-8944-BE7E-1E0E724AAFAD}"/>
          </ac:picMkLst>
        </pc:picChg>
        <pc:picChg chg="add mod">
          <ac:chgData name="Mireille HILDEBRANDT" userId="32d9daa9-24aa-4935-a54e-226c1148251b" providerId="ADAL" clId="{AB9F1B06-E30A-A046-8216-4923563C877D}" dt="2020-12-06T11:23:21.928" v="1740"/>
          <ac:picMkLst>
            <pc:docMk/>
            <pc:sldMk cId="2651098882" sldId="424"/>
            <ac:picMk id="2" creationId="{5042BAD5-EABA-A544-BEEE-BD57458B0635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651098882" sldId="424"/>
            <ac:picMk id="2" creationId="{65BBA576-A3CF-BE41-BD3A-768AF0A4BE31}"/>
          </ac:picMkLst>
        </pc:picChg>
        <pc:picChg chg="add del mod">
          <ac:chgData name="Mireille HILDEBRANDT" userId="32d9daa9-24aa-4935-a54e-226c1148251b" providerId="ADAL" clId="{AB9F1B06-E30A-A046-8216-4923563C877D}" dt="2020-12-06T11:23:21.928" v="1740"/>
          <ac:picMkLst>
            <pc:docMk/>
            <pc:sldMk cId="2651098882" sldId="424"/>
            <ac:picMk id="3" creationId="{6D9A5410-B3DC-4447-AA36-A0BB6B933A73}"/>
          </ac:picMkLst>
        </pc:picChg>
      </pc:sldChg>
      <pc:sldChg chg="addSp delSp modSp modTransition modAnim">
        <pc:chgData name="Mireille HILDEBRANDT" userId="32d9daa9-24aa-4935-a54e-226c1148251b" providerId="ADAL" clId="{AB9F1B06-E30A-A046-8216-4923563C877D}" dt="2020-12-06T11:31:48.459" v="1744"/>
        <pc:sldMkLst>
          <pc:docMk/>
          <pc:sldMk cId="2271716146" sldId="425"/>
        </pc:sldMkLst>
        <pc:picChg chg="add del mod">
          <ac:chgData name="Mireille HILDEBRANDT" userId="32d9daa9-24aa-4935-a54e-226c1148251b" providerId="ADAL" clId="{AB9F1B06-E30A-A046-8216-4923563C877D}" dt="2020-12-06T11:31:13.622" v="1743"/>
          <ac:picMkLst>
            <pc:docMk/>
            <pc:sldMk cId="2271716146" sldId="425"/>
            <ac:picMk id="7" creationId="{0C4D601C-E459-B545-BBF8-CE030C1F177C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271716146" sldId="425"/>
            <ac:picMk id="7" creationId="{30DDC93C-05C7-C64F-8D98-68EC38C71C09}"/>
          </ac:picMkLst>
        </pc:picChg>
        <pc:picChg chg="add mod">
          <ac:chgData name="Mireille HILDEBRANDT" userId="32d9daa9-24aa-4935-a54e-226c1148251b" providerId="ADAL" clId="{AB9F1B06-E30A-A046-8216-4923563C877D}" dt="2020-12-06T11:31:48.459" v="1744"/>
          <ac:picMkLst>
            <pc:docMk/>
            <pc:sldMk cId="2271716146" sldId="425"/>
            <ac:picMk id="7" creationId="{A0A65060-B6D1-0A4F-AA92-1DC4A8FCAD39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271716146" sldId="425"/>
            <ac:picMk id="7" creationId="{E0946129-2B9E-5E40-89E9-82CD33876B18}"/>
          </ac:picMkLst>
        </pc:picChg>
        <pc:picChg chg="add del mod">
          <ac:chgData name="Mireille HILDEBRANDT" userId="32d9daa9-24aa-4935-a54e-226c1148251b" providerId="ADAL" clId="{AB9F1B06-E30A-A046-8216-4923563C877D}" dt="2020-12-06T11:27:53.754" v="1742"/>
          <ac:picMkLst>
            <pc:docMk/>
            <pc:sldMk cId="2271716146" sldId="425"/>
            <ac:picMk id="8" creationId="{260D5802-3E45-C348-B506-5C8C8B8DAAF4}"/>
          </ac:picMkLst>
        </pc:picChg>
        <pc:picChg chg="add del mod">
          <ac:chgData name="Mireille HILDEBRANDT" userId="32d9daa9-24aa-4935-a54e-226c1148251b" providerId="ADAL" clId="{AB9F1B06-E30A-A046-8216-4923563C877D}" dt="2020-12-06T11:31:48.459" v="1744"/>
          <ac:picMkLst>
            <pc:docMk/>
            <pc:sldMk cId="2271716146" sldId="425"/>
            <ac:picMk id="8" creationId="{AD731790-1BE9-7B42-86F0-0DC4BA137F8D}"/>
          </ac:picMkLst>
        </pc:picChg>
      </pc:sldChg>
      <pc:sldChg chg="addSp delSp modSp modTransition modAnim">
        <pc:chgData name="Mireille HILDEBRANDT" userId="32d9daa9-24aa-4935-a54e-226c1148251b" providerId="ADAL" clId="{AB9F1B06-E30A-A046-8216-4923563C877D}" dt="2020-12-06T11:24:30.933" v="1741"/>
        <pc:sldMkLst>
          <pc:docMk/>
          <pc:sldMk cId="2775162442" sldId="426"/>
        </pc:sldMkLst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775162442" sldId="426"/>
            <ac:picMk id="2" creationId="{81F77335-E02F-854D-A0A8-3FEDCFF42306}"/>
          </ac:picMkLst>
        </pc:picChg>
        <pc:picChg chg="add mod">
          <ac:chgData name="Mireille HILDEBRANDT" userId="32d9daa9-24aa-4935-a54e-226c1148251b" providerId="ADAL" clId="{AB9F1B06-E30A-A046-8216-4923563C877D}" dt="2020-12-06T11:24:30.933" v="1741"/>
          <ac:picMkLst>
            <pc:docMk/>
            <pc:sldMk cId="2775162442" sldId="426"/>
            <ac:picMk id="2" creationId="{84A21BCB-7FD4-7543-B293-C80E7FD1C98C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775162442" sldId="426"/>
            <ac:picMk id="2" creationId="{E589FC3F-E6E7-6B45-A899-78555332AE73}"/>
          </ac:picMkLst>
        </pc:picChg>
        <pc:picChg chg="add del mod">
          <ac:chgData name="Mireille HILDEBRANDT" userId="32d9daa9-24aa-4935-a54e-226c1148251b" providerId="ADAL" clId="{AB9F1B06-E30A-A046-8216-4923563C877D}" dt="2020-12-06T11:24:30.933" v="1741"/>
          <ac:picMkLst>
            <pc:docMk/>
            <pc:sldMk cId="2775162442" sldId="426"/>
            <ac:picMk id="3" creationId="{768E5395-ECFE-EA4B-957D-43E94664A3F0}"/>
          </ac:picMkLst>
        </pc:picChg>
      </pc:sldChg>
      <pc:sldChg chg="addSp delSp modSp modTransition modAnim">
        <pc:chgData name="Mireille HILDEBRANDT" userId="32d9daa9-24aa-4935-a54e-226c1148251b" providerId="ADAL" clId="{AB9F1B06-E30A-A046-8216-4923563C877D}" dt="2020-12-06T11:27:53.754" v="1742"/>
        <pc:sldMkLst>
          <pc:docMk/>
          <pc:sldMk cId="3273493641" sldId="430"/>
        </pc:sldMkLst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3273493641" sldId="430"/>
            <ac:picMk id="2" creationId="{90587175-FB66-CF4C-A908-913077D3E7BC}"/>
          </ac:picMkLst>
        </pc:picChg>
        <pc:picChg chg="add mod">
          <ac:chgData name="Mireille HILDEBRANDT" userId="32d9daa9-24aa-4935-a54e-226c1148251b" providerId="ADAL" clId="{AB9F1B06-E30A-A046-8216-4923563C877D}" dt="2020-12-06T11:27:53.754" v="1742"/>
          <ac:picMkLst>
            <pc:docMk/>
            <pc:sldMk cId="3273493641" sldId="430"/>
            <ac:picMk id="2" creationId="{A160FB80-FE17-ED49-9B47-F5316947FCBC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3273493641" sldId="430"/>
            <ac:picMk id="2" creationId="{AF89F339-5A4A-BB49-B53D-7ED354295043}"/>
          </ac:picMkLst>
        </pc:picChg>
        <pc:picChg chg="add del mod">
          <ac:chgData name="Mireille HILDEBRANDT" userId="32d9daa9-24aa-4935-a54e-226c1148251b" providerId="ADAL" clId="{AB9F1B06-E30A-A046-8216-4923563C877D}" dt="2020-12-06T11:27:53.754" v="1742"/>
          <ac:picMkLst>
            <pc:docMk/>
            <pc:sldMk cId="3273493641" sldId="430"/>
            <ac:picMk id="3" creationId="{D6A27F65-2C41-294B-AE1A-042064610164}"/>
          </ac:picMkLst>
        </pc:picChg>
      </pc:sldChg>
      <pc:sldChg chg="modSp new del mod">
        <pc:chgData name="Mireille HILDEBRANDT" userId="32d9daa9-24aa-4935-a54e-226c1148251b" providerId="ADAL" clId="{AB9F1B06-E30A-A046-8216-4923563C877D}" dt="2020-11-20T14:58:37.029" v="500" actId="2696"/>
        <pc:sldMkLst>
          <pc:docMk/>
          <pc:sldMk cId="2381512663" sldId="431"/>
        </pc:sldMkLst>
        <pc:spChg chg="mod">
          <ac:chgData name="Mireille HILDEBRANDT" userId="32d9daa9-24aa-4935-a54e-226c1148251b" providerId="ADAL" clId="{AB9F1B06-E30A-A046-8216-4923563C877D}" dt="2020-11-20T14:58:35.097" v="499" actId="21"/>
          <ac:spMkLst>
            <pc:docMk/>
            <pc:sldMk cId="2381512663" sldId="431"/>
            <ac:spMk id="2" creationId="{4A8D072F-33CD-314C-936B-05E429E370C9}"/>
          </ac:spMkLst>
        </pc:spChg>
        <pc:spChg chg="mod">
          <ac:chgData name="Mireille HILDEBRANDT" userId="32d9daa9-24aa-4935-a54e-226c1148251b" providerId="ADAL" clId="{AB9F1B06-E30A-A046-8216-4923563C877D}" dt="2020-11-20T14:58:18.725" v="498" actId="20577"/>
          <ac:spMkLst>
            <pc:docMk/>
            <pc:sldMk cId="2381512663" sldId="431"/>
            <ac:spMk id="3" creationId="{BF60C6CD-F46C-254F-9BA1-575D25C0270D}"/>
          </ac:spMkLst>
        </pc:spChg>
      </pc:sldChg>
      <pc:sldChg chg="addSp delSp modSp add mod modTransition modAnim">
        <pc:chgData name="Mireille HILDEBRANDT" userId="32d9daa9-24aa-4935-a54e-226c1148251b" providerId="ADAL" clId="{AB9F1B06-E30A-A046-8216-4923563C877D}" dt="2020-12-06T10:59:11.951" v="1655"/>
        <pc:sldMkLst>
          <pc:docMk/>
          <pc:sldMk cId="2386424997" sldId="431"/>
        </pc:sldMkLst>
        <pc:spChg chg="mod">
          <ac:chgData name="Mireille HILDEBRANDT" userId="32d9daa9-24aa-4935-a54e-226c1148251b" providerId="ADAL" clId="{AB9F1B06-E30A-A046-8216-4923563C877D}" dt="2020-12-06T10:55:27.307" v="1636" actId="27636"/>
          <ac:spMkLst>
            <pc:docMk/>
            <pc:sldMk cId="2386424997" sldId="431"/>
            <ac:spMk id="3" creationId="{8EA45E5F-7DAA-8241-B89B-3F4EB71708D9}"/>
          </ac:spMkLst>
        </pc:sp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386424997" sldId="431"/>
            <ac:picMk id="7" creationId="{A0844F85-7050-7748-8D23-82C7669DAA8E}"/>
          </ac:picMkLst>
        </pc:picChg>
        <pc:picChg chg="add del mod">
          <ac:chgData name="Mireille HILDEBRANDT" userId="32d9daa9-24aa-4935-a54e-226c1148251b" providerId="ADAL" clId="{AB9F1B06-E30A-A046-8216-4923563C877D}" dt="2020-12-06T10:57:51.126" v="1654"/>
          <ac:picMkLst>
            <pc:docMk/>
            <pc:sldMk cId="2386424997" sldId="431"/>
            <ac:picMk id="7" creationId="{B2C618E1-4D98-224F-8685-FCFB32FEE434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386424997" sldId="431"/>
            <ac:picMk id="7" creationId="{FC9FA714-F377-394E-A646-E71F1E64FB02}"/>
          </ac:picMkLst>
        </pc:picChg>
        <pc:picChg chg="add del mod">
          <ac:chgData name="Mireille HILDEBRANDT" userId="32d9daa9-24aa-4935-a54e-226c1148251b" providerId="ADAL" clId="{AB9F1B06-E30A-A046-8216-4923563C877D}" dt="2020-12-06T10:57:27.399" v="1653"/>
          <ac:picMkLst>
            <pc:docMk/>
            <pc:sldMk cId="2386424997" sldId="431"/>
            <ac:picMk id="8" creationId="{CEF3B4C2-B7C4-6048-A778-3EAA13E7B92C}"/>
          </ac:picMkLst>
        </pc:picChg>
        <pc:picChg chg="add del mod">
          <ac:chgData name="Mireille HILDEBRANDT" userId="32d9daa9-24aa-4935-a54e-226c1148251b" providerId="ADAL" clId="{AB9F1B06-E30A-A046-8216-4923563C877D}" dt="2020-12-06T10:59:11.951" v="1655"/>
          <ac:picMkLst>
            <pc:docMk/>
            <pc:sldMk cId="2386424997" sldId="431"/>
            <ac:picMk id="9" creationId="{10CD78F8-0B02-F546-9D9E-6781D13C438E}"/>
          </ac:picMkLst>
        </pc:picChg>
        <pc:picChg chg="add mod">
          <ac:chgData name="Mireille HILDEBRANDT" userId="32d9daa9-24aa-4935-a54e-226c1148251b" providerId="ADAL" clId="{AB9F1B06-E30A-A046-8216-4923563C877D}" dt="2020-12-06T10:59:11.951" v="1655"/>
          <ac:picMkLst>
            <pc:docMk/>
            <pc:sldMk cId="2386424997" sldId="431"/>
            <ac:picMk id="10" creationId="{5FE08650-17C5-C640-8640-79C2746358C3}"/>
          </ac:picMkLst>
        </pc:picChg>
      </pc:sldChg>
      <pc:sldChg chg="addSp delSp modSp add mod ord modTransition modAnim">
        <pc:chgData name="Mireille HILDEBRANDT" userId="32d9daa9-24aa-4935-a54e-226c1148251b" providerId="ADAL" clId="{AB9F1B06-E30A-A046-8216-4923563C877D}" dt="2020-12-06T10:46:23.193" v="1600"/>
        <pc:sldMkLst>
          <pc:docMk/>
          <pc:sldMk cId="488137827" sldId="432"/>
        </pc:sldMkLst>
        <pc:spChg chg="mod">
          <ac:chgData name="Mireille HILDEBRANDT" userId="32d9daa9-24aa-4935-a54e-226c1148251b" providerId="ADAL" clId="{AB9F1B06-E30A-A046-8216-4923563C877D}" dt="2020-11-20T15:00:04.104" v="649" actId="20577"/>
          <ac:spMkLst>
            <pc:docMk/>
            <pc:sldMk cId="488137827" sldId="432"/>
            <ac:spMk id="2" creationId="{3558A280-2BE6-754F-9E74-F07C3F47F399}"/>
          </ac:spMkLst>
        </pc:spChg>
        <pc:spChg chg="mod">
          <ac:chgData name="Mireille HILDEBRANDT" userId="32d9daa9-24aa-4935-a54e-226c1148251b" providerId="ADAL" clId="{AB9F1B06-E30A-A046-8216-4923563C877D}" dt="2020-11-20T15:15:43.559" v="843" actId="20577"/>
          <ac:spMkLst>
            <pc:docMk/>
            <pc:sldMk cId="488137827" sldId="432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0:46:23.193" v="1600"/>
          <ac:picMkLst>
            <pc:docMk/>
            <pc:sldMk cId="488137827" sldId="432"/>
            <ac:picMk id="7" creationId="{0890A3E6-19D1-EC46-BD23-2059FD62AE2F}"/>
          </ac:picMkLst>
        </pc:picChg>
        <pc:picChg chg="add del mod">
          <ac:chgData name="Mireille HILDEBRANDT" userId="32d9daa9-24aa-4935-a54e-226c1148251b" providerId="ADAL" clId="{AB9F1B06-E30A-A046-8216-4923563C877D}" dt="2020-11-20T15:02:27.802" v="730" actId="478"/>
          <ac:picMkLst>
            <pc:docMk/>
            <pc:sldMk cId="488137827" sldId="432"/>
            <ac:picMk id="7" creationId="{405E7FFB-A929-EA4A-A9B4-6F8FD394D60C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488137827" sldId="432"/>
            <ac:picMk id="7" creationId="{B7D36266-6490-CA4F-9128-5BE38D02E21B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488137827" sldId="432"/>
            <ac:picMk id="8" creationId="{244C5E00-A7FF-494D-A19C-AAD6AC3D96CB}"/>
          </ac:picMkLst>
        </pc:picChg>
        <pc:picChg chg="add del mod">
          <ac:chgData name="Mireille HILDEBRANDT" userId="32d9daa9-24aa-4935-a54e-226c1148251b" providerId="ADAL" clId="{AB9F1B06-E30A-A046-8216-4923563C877D}" dt="2020-12-06T10:46:23.193" v="1600"/>
          <ac:picMkLst>
            <pc:docMk/>
            <pc:sldMk cId="488137827" sldId="432"/>
            <ac:picMk id="8" creationId="{A5D88F40-BC78-8D48-9FFC-EA7CC2F62C02}"/>
          </ac:picMkLst>
        </pc:picChg>
      </pc:sldChg>
      <pc:sldChg chg="addSp delSp modSp add modTransition modAnim">
        <pc:chgData name="Mireille HILDEBRANDT" userId="32d9daa9-24aa-4935-a54e-226c1148251b" providerId="ADAL" clId="{AB9F1B06-E30A-A046-8216-4923563C877D}" dt="2020-12-06T10:42:45.990" v="1599"/>
        <pc:sldMkLst>
          <pc:docMk/>
          <pc:sldMk cId="1784393574" sldId="433"/>
        </pc:sldMkLst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1784393574" sldId="433"/>
            <ac:picMk id="8" creationId="{61FBB78B-95B5-7A43-8BE7-13C9F5CDB119}"/>
          </ac:picMkLst>
        </pc:picChg>
        <pc:picChg chg="add del mod">
          <ac:chgData name="Mireille HILDEBRANDT" userId="32d9daa9-24aa-4935-a54e-226c1148251b" providerId="ADAL" clId="{AB9F1B06-E30A-A046-8216-4923563C877D}" dt="2020-12-06T10:42:45.990" v="1599"/>
          <ac:picMkLst>
            <pc:docMk/>
            <pc:sldMk cId="1784393574" sldId="433"/>
            <ac:picMk id="8" creationId="{6B60978F-332B-5648-90C7-A2C3A9BE6870}"/>
          </ac:picMkLst>
        </pc:picChg>
        <pc:picChg chg="add del mod">
          <ac:chgData name="Mireille HILDEBRANDT" userId="32d9daa9-24aa-4935-a54e-226c1148251b" providerId="ADAL" clId="{AB9F1B06-E30A-A046-8216-4923563C877D}" dt="2020-11-29T12:38:45.475" v="1575"/>
          <ac:picMkLst>
            <pc:docMk/>
            <pc:sldMk cId="1784393574" sldId="433"/>
            <ac:picMk id="8" creationId="{FC0E91C5-911D-BD4F-8127-A7D5BA29E4BD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1784393574" sldId="433"/>
            <ac:picMk id="9" creationId="{18E9C24A-5022-9B48-A184-7FD33A507958}"/>
          </ac:picMkLst>
        </pc:picChg>
        <pc:picChg chg="add mod">
          <ac:chgData name="Mireille HILDEBRANDT" userId="32d9daa9-24aa-4935-a54e-226c1148251b" providerId="ADAL" clId="{AB9F1B06-E30A-A046-8216-4923563C877D}" dt="2020-12-06T10:42:45.990" v="1599"/>
          <ac:picMkLst>
            <pc:docMk/>
            <pc:sldMk cId="1784393574" sldId="433"/>
            <ac:picMk id="9" creationId="{C105F0A7-29C1-D54B-AB40-A23A96D670FA}"/>
          </ac:picMkLst>
        </pc:picChg>
      </pc:sldChg>
      <pc:sldChg chg="addSp delSp modSp new mod modTransition setBg modAnim">
        <pc:chgData name="Mireille HILDEBRANDT" userId="32d9daa9-24aa-4935-a54e-226c1148251b" providerId="ADAL" clId="{AB9F1B06-E30A-A046-8216-4923563C877D}" dt="2020-12-06T10:25:49.065" v="1584"/>
        <pc:sldMkLst>
          <pc:docMk/>
          <pc:sldMk cId="2778752151" sldId="434"/>
        </pc:sldMkLst>
        <pc:spChg chg="del">
          <ac:chgData name="Mireille HILDEBRANDT" userId="32d9daa9-24aa-4935-a54e-226c1148251b" providerId="ADAL" clId="{AB9F1B06-E30A-A046-8216-4923563C877D}" dt="2020-11-20T15:04:12.526" v="734" actId="26606"/>
          <ac:spMkLst>
            <pc:docMk/>
            <pc:sldMk cId="2778752151" sldId="434"/>
            <ac:spMk id="2" creationId="{2B2B1DDE-66D7-004D-9C8A-AB76AECB64E5}"/>
          </ac:spMkLst>
        </pc:spChg>
        <pc:spChg chg="del">
          <ac:chgData name="Mireille HILDEBRANDT" userId="32d9daa9-24aa-4935-a54e-226c1148251b" providerId="ADAL" clId="{AB9F1B06-E30A-A046-8216-4923563C877D}" dt="2020-11-20T15:03:56.616" v="733"/>
          <ac:spMkLst>
            <pc:docMk/>
            <pc:sldMk cId="2778752151" sldId="434"/>
            <ac:spMk id="3" creationId="{F7C47073-F9C3-004F-ABCB-FF682EF3E143}"/>
          </ac:spMkLst>
        </pc:spChg>
        <pc:spChg chg="mod">
          <ac:chgData name="Mireille HILDEBRANDT" userId="32d9daa9-24aa-4935-a54e-226c1148251b" providerId="ADAL" clId="{AB9F1B06-E30A-A046-8216-4923563C877D}" dt="2020-11-20T15:04:12.526" v="734" actId="26606"/>
          <ac:spMkLst>
            <pc:docMk/>
            <pc:sldMk cId="2778752151" sldId="434"/>
            <ac:spMk id="4" creationId="{D361D4E4-0239-D944-AE55-BFBB75CBCB2E}"/>
          </ac:spMkLst>
        </pc:spChg>
        <pc:spChg chg="mod">
          <ac:chgData name="Mireille HILDEBRANDT" userId="32d9daa9-24aa-4935-a54e-226c1148251b" providerId="ADAL" clId="{AB9F1B06-E30A-A046-8216-4923563C877D}" dt="2020-11-20T15:04:12.526" v="734" actId="26606"/>
          <ac:spMkLst>
            <pc:docMk/>
            <pc:sldMk cId="2778752151" sldId="434"/>
            <ac:spMk id="5" creationId="{DB5A4D2B-7BC4-5C4C-81FD-3E423D72830A}"/>
          </ac:spMkLst>
        </pc:spChg>
        <pc:spChg chg="mod">
          <ac:chgData name="Mireille HILDEBRANDT" userId="32d9daa9-24aa-4935-a54e-226c1148251b" providerId="ADAL" clId="{AB9F1B06-E30A-A046-8216-4923563C877D}" dt="2020-11-20T15:04:12.526" v="734" actId="26606"/>
          <ac:spMkLst>
            <pc:docMk/>
            <pc:sldMk cId="2778752151" sldId="434"/>
            <ac:spMk id="6" creationId="{5F95D204-80EE-2B41-87F4-DA5D680634E8}"/>
          </ac:spMkLst>
        </pc:spChg>
        <pc:spChg chg="add">
          <ac:chgData name="Mireille HILDEBRANDT" userId="32d9daa9-24aa-4935-a54e-226c1148251b" providerId="ADAL" clId="{AB9F1B06-E30A-A046-8216-4923563C877D}" dt="2020-11-20T15:04:12.526" v="734" actId="26606"/>
          <ac:spMkLst>
            <pc:docMk/>
            <pc:sldMk cId="2778752151" sldId="434"/>
            <ac:spMk id="12" creationId="{AA6EC888-B85F-410F-B430-06583E94BEEC}"/>
          </ac:spMkLst>
        </pc:spChg>
        <pc:spChg chg="add">
          <ac:chgData name="Mireille HILDEBRANDT" userId="32d9daa9-24aa-4935-a54e-226c1148251b" providerId="ADAL" clId="{AB9F1B06-E30A-A046-8216-4923563C877D}" dt="2020-11-20T15:04:12.526" v="734" actId="26606"/>
          <ac:spMkLst>
            <pc:docMk/>
            <pc:sldMk cId="2778752151" sldId="434"/>
            <ac:spMk id="14" creationId="{D488911C-0EC7-40A9-9BCB-CA8A66E4623A}"/>
          </ac:spMkLst>
        </pc:spChg>
        <pc:spChg chg="add">
          <ac:chgData name="Mireille HILDEBRANDT" userId="32d9daa9-24aa-4935-a54e-226c1148251b" providerId="ADAL" clId="{AB9F1B06-E30A-A046-8216-4923563C877D}" dt="2020-11-20T15:04:12.526" v="734" actId="26606"/>
          <ac:spMkLst>
            <pc:docMk/>
            <pc:sldMk cId="2778752151" sldId="434"/>
            <ac:spMk id="20" creationId="{C8D89F71-9459-4318-ACAE-874616C3ADAD}"/>
          </ac:spMkLst>
        </pc:spChg>
        <pc:grpChg chg="add">
          <ac:chgData name="Mireille HILDEBRANDT" userId="32d9daa9-24aa-4935-a54e-226c1148251b" providerId="ADAL" clId="{AB9F1B06-E30A-A046-8216-4923563C877D}" dt="2020-11-20T15:04:12.526" v="734" actId="26606"/>
          <ac:grpSpMkLst>
            <pc:docMk/>
            <pc:sldMk cId="2778752151" sldId="434"/>
            <ac:grpSpMk id="16" creationId="{53023EA8-527A-4FA2-A71D-626F912756C6}"/>
          </ac:grpSpMkLst>
        </pc:grpChg>
        <pc:picChg chg="add mod">
          <ac:chgData name="Mireille HILDEBRANDT" userId="32d9daa9-24aa-4935-a54e-226c1148251b" providerId="ADAL" clId="{AB9F1B06-E30A-A046-8216-4923563C877D}" dt="2020-12-06T10:25:49.065" v="1584"/>
          <ac:picMkLst>
            <pc:docMk/>
            <pc:sldMk cId="2778752151" sldId="434"/>
            <ac:picMk id="2" creationId="{04CB59B6-F05C-E840-A1A3-DA6BBE547282}"/>
          </ac:picMkLst>
        </pc:picChg>
        <pc:picChg chg="add del mod">
          <ac:chgData name="Mireille HILDEBRANDT" userId="32d9daa9-24aa-4935-a54e-226c1148251b" providerId="ADAL" clId="{AB9F1B06-E30A-A046-8216-4923563C877D}" dt="2020-11-21T12:10:12.820" v="1374"/>
          <ac:picMkLst>
            <pc:docMk/>
            <pc:sldMk cId="2778752151" sldId="434"/>
            <ac:picMk id="2" creationId="{65DFDC65-7CCD-DA4F-A22E-DAC1C70660FC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2778752151" sldId="434"/>
            <ac:picMk id="2" creationId="{D44ED92B-6AD1-AF46-94DD-9E39EC15A6F4}"/>
          </ac:picMkLst>
        </pc:picChg>
        <pc:picChg chg="add del mod">
          <ac:chgData name="Mireille HILDEBRANDT" userId="32d9daa9-24aa-4935-a54e-226c1148251b" providerId="ADAL" clId="{AB9F1B06-E30A-A046-8216-4923563C877D}" dt="2020-12-06T10:24:02.692" v="1583"/>
          <ac:picMkLst>
            <pc:docMk/>
            <pc:sldMk cId="2778752151" sldId="434"/>
            <ac:picMk id="3" creationId="{A20B9334-48C5-BF43-BF69-1A33F913DC42}"/>
          </ac:picMkLst>
        </pc:picChg>
        <pc:picChg chg="add mod ord">
          <ac:chgData name="Mireille HILDEBRANDT" userId="32d9daa9-24aa-4935-a54e-226c1148251b" providerId="ADAL" clId="{AB9F1B06-E30A-A046-8216-4923563C877D}" dt="2020-11-20T15:04:12.526" v="734" actId="26606"/>
          <ac:picMkLst>
            <pc:docMk/>
            <pc:sldMk cId="2778752151" sldId="434"/>
            <ac:picMk id="7" creationId="{1F2C54C9-5910-464F-9EF5-CCA3B051C86D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2778752151" sldId="434"/>
            <ac:picMk id="8" creationId="{441555AC-524A-8A45-9519-7785697BEBB4}"/>
          </ac:picMkLst>
        </pc:picChg>
      </pc:sldChg>
      <pc:sldChg chg="addSp delSp modSp add mod modTransition modAnim">
        <pc:chgData name="Mireille HILDEBRANDT" userId="32d9daa9-24aa-4935-a54e-226c1148251b" providerId="ADAL" clId="{AB9F1B06-E30A-A046-8216-4923563C877D}" dt="2020-12-06T10:47:15.837" v="1604" actId="20577"/>
        <pc:sldMkLst>
          <pc:docMk/>
          <pc:sldMk cId="4046379644" sldId="435"/>
        </pc:sldMkLst>
        <pc:spChg chg="mod">
          <ac:chgData name="Mireille HILDEBRANDT" userId="32d9daa9-24aa-4935-a54e-226c1148251b" providerId="ADAL" clId="{AB9F1B06-E30A-A046-8216-4923563C877D}" dt="2020-11-20T15:16:28.052" v="879" actId="20577"/>
          <ac:spMkLst>
            <pc:docMk/>
            <pc:sldMk cId="4046379644" sldId="435"/>
            <ac:spMk id="2" creationId="{3558A280-2BE6-754F-9E74-F07C3F47F399}"/>
          </ac:spMkLst>
        </pc:spChg>
        <pc:spChg chg="mod">
          <ac:chgData name="Mireille HILDEBRANDT" userId="32d9daa9-24aa-4935-a54e-226c1148251b" providerId="ADAL" clId="{AB9F1B06-E30A-A046-8216-4923563C877D}" dt="2020-12-06T10:47:15.837" v="1604" actId="20577"/>
          <ac:spMkLst>
            <pc:docMk/>
            <pc:sldMk cId="4046379644" sldId="435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0:46:53.200" v="1601"/>
          <ac:picMkLst>
            <pc:docMk/>
            <pc:sldMk cId="4046379644" sldId="435"/>
            <ac:picMk id="7" creationId="{172980C4-90DF-5D4B-8EC2-5FDA1DA87808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4046379644" sldId="435"/>
            <ac:picMk id="7" creationId="{4E31432D-5AE3-EC4A-9A18-BE624EB2AF2F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4046379644" sldId="435"/>
            <ac:picMk id="7" creationId="{B4D9C45A-3EC9-9B42-ADC9-CD33A46623AE}"/>
          </ac:picMkLst>
        </pc:picChg>
        <pc:picChg chg="add del mod">
          <ac:chgData name="Mireille HILDEBRANDT" userId="32d9daa9-24aa-4935-a54e-226c1148251b" providerId="ADAL" clId="{AB9F1B06-E30A-A046-8216-4923563C877D}" dt="2020-12-06T10:46:53.200" v="1601"/>
          <ac:picMkLst>
            <pc:docMk/>
            <pc:sldMk cId="4046379644" sldId="435"/>
            <ac:picMk id="8" creationId="{9ED02343-AC30-894A-A8D3-46B1527A2452}"/>
          </ac:picMkLst>
        </pc:picChg>
      </pc:sldChg>
      <pc:sldChg chg="addSp delSp modSp add mod modTransition modAnim">
        <pc:chgData name="Mireille HILDEBRANDT" userId="32d9daa9-24aa-4935-a54e-226c1148251b" providerId="ADAL" clId="{AB9F1B06-E30A-A046-8216-4923563C877D}" dt="2020-12-06T10:54:17.014" v="1615"/>
        <pc:sldMkLst>
          <pc:docMk/>
          <pc:sldMk cId="3565083115" sldId="436"/>
        </pc:sldMkLst>
        <pc:spChg chg="mod">
          <ac:chgData name="Mireille HILDEBRANDT" userId="32d9daa9-24aa-4935-a54e-226c1148251b" providerId="ADAL" clId="{AB9F1B06-E30A-A046-8216-4923563C877D}" dt="2020-11-20T15:22:47.250" v="1278" actId="20577"/>
          <ac:spMkLst>
            <pc:docMk/>
            <pc:sldMk cId="3565083115" sldId="436"/>
            <ac:spMk id="3" creationId="{8EA45E5F-7DAA-8241-B89B-3F4EB71708D9}"/>
          </ac:spMkLst>
        </pc:spChg>
        <pc:picChg chg="add del mod">
          <ac:chgData name="Mireille HILDEBRANDT" userId="32d9daa9-24aa-4935-a54e-226c1148251b" providerId="ADAL" clId="{AB9F1B06-E30A-A046-8216-4923563C877D}" dt="2020-12-06T10:54:17.014" v="1615"/>
          <ac:picMkLst>
            <pc:docMk/>
            <pc:sldMk cId="3565083115" sldId="436"/>
            <ac:picMk id="7" creationId="{2DCAB87E-30D5-524B-92AC-99324C128366}"/>
          </ac:picMkLst>
        </pc:picChg>
        <pc:picChg chg="add del mod">
          <ac:chgData name="Mireille HILDEBRANDT" userId="32d9daa9-24aa-4935-a54e-226c1148251b" providerId="ADAL" clId="{AB9F1B06-E30A-A046-8216-4923563C877D}" dt="2020-11-21T12:04:57.637" v="1368"/>
          <ac:picMkLst>
            <pc:docMk/>
            <pc:sldMk cId="3565083115" sldId="436"/>
            <ac:picMk id="7" creationId="{8521F440-B850-7F4B-B59D-9DD8B1B10692}"/>
          </ac:picMkLst>
        </pc:pic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3565083115" sldId="436"/>
            <ac:picMk id="7" creationId="{B448B63B-5532-8D41-9C46-0811C87A815A}"/>
          </ac:picMkLst>
        </pc:picChg>
        <pc:picChg chg="add del mod">
          <ac:chgData name="Mireille HILDEBRANDT" userId="32d9daa9-24aa-4935-a54e-226c1148251b" providerId="ADAL" clId="{AB9F1B06-E30A-A046-8216-4923563C877D}" dt="2020-12-06T10:52:44.724" v="1612"/>
          <ac:picMkLst>
            <pc:docMk/>
            <pc:sldMk cId="3565083115" sldId="436"/>
            <ac:picMk id="8" creationId="{AA52EA19-D363-E64B-96CF-F030A4C11F12}"/>
          </ac:picMkLst>
        </pc:picChg>
        <pc:picChg chg="add mod">
          <ac:chgData name="Mireille HILDEBRANDT" userId="32d9daa9-24aa-4935-a54e-226c1148251b" providerId="ADAL" clId="{AB9F1B06-E30A-A046-8216-4923563C877D}" dt="2020-12-06T10:54:17.014" v="1615"/>
          <ac:picMkLst>
            <pc:docMk/>
            <pc:sldMk cId="3565083115" sldId="436"/>
            <ac:picMk id="9" creationId="{603D5459-07C9-454E-B28B-54AF4D6AD88F}"/>
          </ac:picMkLst>
        </pc:picChg>
      </pc:sldChg>
      <pc:sldChg chg="addSp delSp modSp new mod modTransition modAnim">
        <pc:chgData name="Mireille HILDEBRANDT" userId="32d9daa9-24aa-4935-a54e-226c1148251b" providerId="ADAL" clId="{AB9F1B06-E30A-A046-8216-4923563C877D}" dt="2020-11-29T14:14:03.687" v="1578"/>
        <pc:sldMkLst>
          <pc:docMk/>
          <pc:sldMk cId="9919356" sldId="437"/>
        </pc:sldMkLst>
        <pc:spChg chg="del">
          <ac:chgData name="Mireille HILDEBRANDT" userId="32d9daa9-24aa-4935-a54e-226c1148251b" providerId="ADAL" clId="{AB9F1B06-E30A-A046-8216-4923563C877D}" dt="2020-11-21T13:20:57.502" v="1445" actId="478"/>
          <ac:spMkLst>
            <pc:docMk/>
            <pc:sldMk cId="9919356" sldId="437"/>
            <ac:spMk id="2" creationId="{FD0E910E-929B-854B-8A87-CF33072E1AAD}"/>
          </ac:spMkLst>
        </pc:spChg>
        <pc:spChg chg="mod">
          <ac:chgData name="Mireille HILDEBRANDT" userId="32d9daa9-24aa-4935-a54e-226c1148251b" providerId="ADAL" clId="{AB9F1B06-E30A-A046-8216-4923563C877D}" dt="2020-11-21T13:24:46.047" v="1508" actId="20577"/>
          <ac:spMkLst>
            <pc:docMk/>
            <pc:sldMk cId="9919356" sldId="437"/>
            <ac:spMk id="3" creationId="{EDB0C985-767B-184F-8828-60E04C84BB40}"/>
          </ac:spMkLst>
        </pc:spChg>
        <pc:spChg chg="mod">
          <ac:chgData name="Mireille HILDEBRANDT" userId="32d9daa9-24aa-4935-a54e-226c1148251b" providerId="ADAL" clId="{AB9F1B06-E30A-A046-8216-4923563C877D}" dt="2020-11-21T13:22:24.210" v="1478" actId="20577"/>
          <ac:spMkLst>
            <pc:docMk/>
            <pc:sldMk cId="9919356" sldId="437"/>
            <ac:spMk id="4" creationId="{D1DD428F-1B6C-8D4A-8EFB-BF3638BBD4D1}"/>
          </ac:spMkLst>
        </pc:sp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9919356" sldId="437"/>
            <ac:picMk id="2" creationId="{E72B6F72-2479-C246-B7CE-3990CA81D261}"/>
          </ac:picMkLst>
        </pc:picChg>
        <pc:picChg chg="add mod">
          <ac:chgData name="Mireille HILDEBRANDT" userId="32d9daa9-24aa-4935-a54e-226c1148251b" providerId="ADAL" clId="{AB9F1B06-E30A-A046-8216-4923563C877D}" dt="2020-11-29T14:14:03.687" v="1578"/>
          <ac:picMkLst>
            <pc:docMk/>
            <pc:sldMk cId="9919356" sldId="437"/>
            <ac:picMk id="7" creationId="{2BBCB9AC-44F2-184F-B621-D49B5F85678C}"/>
          </ac:picMkLst>
        </pc:picChg>
      </pc:sldChg>
      <pc:sldChg chg="addSp delSp modSp add mod modTransition modAnim">
        <pc:chgData name="Mireille HILDEBRANDT" userId="32d9daa9-24aa-4935-a54e-226c1148251b" providerId="ADAL" clId="{AB9F1B06-E30A-A046-8216-4923563C877D}" dt="2020-11-29T14:14:03.687" v="1578"/>
        <pc:sldMkLst>
          <pc:docMk/>
          <pc:sldMk cId="475173142" sldId="438"/>
        </pc:sldMkLst>
        <pc:spChg chg="mod">
          <ac:chgData name="Mireille HILDEBRANDT" userId="32d9daa9-24aa-4935-a54e-226c1148251b" providerId="ADAL" clId="{AB9F1B06-E30A-A046-8216-4923563C877D}" dt="2020-11-21T13:25:50.668" v="1550" actId="20577"/>
          <ac:spMkLst>
            <pc:docMk/>
            <pc:sldMk cId="475173142" sldId="438"/>
            <ac:spMk id="3" creationId="{EDB0C985-767B-184F-8828-60E04C84BB40}"/>
          </ac:spMkLst>
        </pc:spChg>
        <pc:picChg chg="add del mod">
          <ac:chgData name="Mireille HILDEBRANDT" userId="32d9daa9-24aa-4935-a54e-226c1148251b" providerId="ADAL" clId="{AB9F1B06-E30A-A046-8216-4923563C877D}" dt="2020-11-29T13:06:04.307" v="1577"/>
          <ac:picMkLst>
            <pc:docMk/>
            <pc:sldMk cId="475173142" sldId="438"/>
            <ac:picMk id="2" creationId="{1323CA70-97E7-C04B-95AE-561D5B87591B}"/>
          </ac:picMkLst>
        </pc:picChg>
        <pc:picChg chg="add mod">
          <ac:chgData name="Mireille HILDEBRANDT" userId="32d9daa9-24aa-4935-a54e-226c1148251b" providerId="ADAL" clId="{AB9F1B06-E30A-A046-8216-4923563C877D}" dt="2020-11-29T14:14:03.687" v="1578"/>
          <ac:picMkLst>
            <pc:docMk/>
            <pc:sldMk cId="475173142" sldId="438"/>
            <ac:picMk id="7" creationId="{E393BE86-D65C-8A4C-B6EE-F8998D01CF15}"/>
          </ac:picMkLst>
        </pc:picChg>
      </pc:sldChg>
      <pc:sldChg chg="addSp delSp modSp add modTransition modAnim">
        <pc:chgData name="Mireille HILDEBRANDT" userId="32d9daa9-24aa-4935-a54e-226c1148251b" providerId="ADAL" clId="{AB9F1B06-E30A-A046-8216-4923563C877D}" dt="2020-12-06T10:49:14.741" v="1610"/>
        <pc:sldMkLst>
          <pc:docMk/>
          <pc:sldMk cId="327919279" sldId="439"/>
        </pc:sldMkLst>
        <pc:spChg chg="mod">
          <ac:chgData name="Mireille HILDEBRANDT" userId="32d9daa9-24aa-4935-a54e-226c1148251b" providerId="ADAL" clId="{AB9F1B06-E30A-A046-8216-4923563C877D}" dt="2020-12-06T10:47:22.490" v="1605" actId="20577"/>
          <ac:spMkLst>
            <pc:docMk/>
            <pc:sldMk cId="327919279" sldId="439"/>
            <ac:spMk id="3" creationId="{8EA45E5F-7DAA-8241-B89B-3F4EB71708D9}"/>
          </ac:spMkLst>
        </pc:spChg>
        <pc:picChg chg="del">
          <ac:chgData name="Mireille HILDEBRANDT" userId="32d9daa9-24aa-4935-a54e-226c1148251b" providerId="ADAL" clId="{AB9F1B06-E30A-A046-8216-4923563C877D}" dt="2020-12-06T10:47:37.772" v="1606"/>
          <ac:picMkLst>
            <pc:docMk/>
            <pc:sldMk cId="327919279" sldId="439"/>
            <ac:picMk id="7" creationId="{172980C4-90DF-5D4B-8EC2-5FDA1DA87808}"/>
          </ac:picMkLst>
        </pc:picChg>
        <pc:picChg chg="add del mod">
          <ac:chgData name="Mireille HILDEBRANDT" userId="32d9daa9-24aa-4935-a54e-226c1148251b" providerId="ADAL" clId="{AB9F1B06-E30A-A046-8216-4923563C877D}" dt="2020-12-06T10:49:14.741" v="1610"/>
          <ac:picMkLst>
            <pc:docMk/>
            <pc:sldMk cId="327919279" sldId="439"/>
            <ac:picMk id="8" creationId="{CD5E189D-D564-A04C-8B02-1D79F5D5DB1C}"/>
          </ac:picMkLst>
        </pc:picChg>
        <pc:picChg chg="add mod">
          <ac:chgData name="Mireille HILDEBRANDT" userId="32d9daa9-24aa-4935-a54e-226c1148251b" providerId="ADAL" clId="{AB9F1B06-E30A-A046-8216-4923563C877D}" dt="2020-12-06T10:49:14.741" v="1610"/>
          <ac:picMkLst>
            <pc:docMk/>
            <pc:sldMk cId="327919279" sldId="439"/>
            <ac:picMk id="9" creationId="{FECAC644-9CD4-4C4C-951C-4382004EA9F6}"/>
          </ac:picMkLst>
        </pc:picChg>
      </pc:sldChg>
      <pc:sldChg chg="addSp delSp modSp add modTransition modAnim">
        <pc:chgData name="Mireille HILDEBRANDT" userId="32d9daa9-24aa-4935-a54e-226c1148251b" providerId="ADAL" clId="{AB9F1B06-E30A-A046-8216-4923563C877D}" dt="2020-12-06T10:52:35.797" v="1611"/>
        <pc:sldMkLst>
          <pc:docMk/>
          <pc:sldMk cId="2712257718" sldId="440"/>
        </pc:sldMkLst>
        <pc:picChg chg="del">
          <ac:chgData name="Mireille HILDEBRANDT" userId="32d9daa9-24aa-4935-a54e-226c1148251b" providerId="ADAL" clId="{AB9F1B06-E30A-A046-8216-4923563C877D}" dt="2020-12-06T10:52:35.797" v="1611"/>
          <ac:picMkLst>
            <pc:docMk/>
            <pc:sldMk cId="2712257718" sldId="440"/>
            <ac:picMk id="7" creationId="{172980C4-90DF-5D4B-8EC2-5FDA1DA87808}"/>
          </ac:picMkLst>
        </pc:picChg>
        <pc:picChg chg="add mod">
          <ac:chgData name="Mireille HILDEBRANDT" userId="32d9daa9-24aa-4935-a54e-226c1148251b" providerId="ADAL" clId="{AB9F1B06-E30A-A046-8216-4923563C877D}" dt="2020-12-06T10:52:35.797" v="1611"/>
          <ac:picMkLst>
            <pc:docMk/>
            <pc:sldMk cId="2712257718" sldId="440"/>
            <ac:picMk id="8" creationId="{4774DF6A-2F6E-C34B-86FF-1CEDBEE3064F}"/>
          </ac:picMkLst>
        </pc:picChg>
      </pc:sldChg>
      <pc:sldChg chg="addSp delSp modSp add modTransition modAnim">
        <pc:chgData name="Mireille HILDEBRANDT" userId="32d9daa9-24aa-4935-a54e-226c1148251b" providerId="ADAL" clId="{AB9F1B06-E30A-A046-8216-4923563C877D}" dt="2020-12-06T11:00:43.376" v="1659"/>
        <pc:sldMkLst>
          <pc:docMk/>
          <pc:sldMk cId="1809910720" sldId="441"/>
        </pc:sldMkLst>
        <pc:spChg chg="mod">
          <ac:chgData name="Mireille HILDEBRANDT" userId="32d9daa9-24aa-4935-a54e-226c1148251b" providerId="ADAL" clId="{AB9F1B06-E30A-A046-8216-4923563C877D}" dt="2020-12-06T10:55:42.753" v="1640" actId="20577"/>
          <ac:spMkLst>
            <pc:docMk/>
            <pc:sldMk cId="1809910720" sldId="441"/>
            <ac:spMk id="3" creationId="{8EA45E5F-7DAA-8241-B89B-3F4EB71708D9}"/>
          </ac:spMkLst>
        </pc:spChg>
        <pc:picChg chg="add del mod">
          <ac:chgData name="Mireille HILDEBRANDT" userId="32d9daa9-24aa-4935-a54e-226c1148251b" providerId="ADAL" clId="{AB9F1B06-E30A-A046-8216-4923563C877D}" dt="2020-12-06T11:00:43.376" v="1659"/>
          <ac:picMkLst>
            <pc:docMk/>
            <pc:sldMk cId="1809910720" sldId="441"/>
            <ac:picMk id="7" creationId="{367100CB-23F6-7743-B20E-95DAA2C8F344}"/>
          </ac:picMkLst>
        </pc:picChg>
        <pc:picChg chg="del">
          <ac:chgData name="Mireille HILDEBRANDT" userId="32d9daa9-24aa-4935-a54e-226c1148251b" providerId="ADAL" clId="{AB9F1B06-E30A-A046-8216-4923563C877D}" dt="2020-12-06T10:59:20.923" v="1656"/>
          <ac:picMkLst>
            <pc:docMk/>
            <pc:sldMk cId="1809910720" sldId="441"/>
            <ac:picMk id="8" creationId="{CEF3B4C2-B7C4-6048-A778-3EAA13E7B92C}"/>
          </ac:picMkLst>
        </pc:picChg>
        <pc:picChg chg="add mod">
          <ac:chgData name="Mireille HILDEBRANDT" userId="32d9daa9-24aa-4935-a54e-226c1148251b" providerId="ADAL" clId="{AB9F1B06-E30A-A046-8216-4923563C877D}" dt="2020-12-06T11:00:43.376" v="1659"/>
          <ac:picMkLst>
            <pc:docMk/>
            <pc:sldMk cId="1809910720" sldId="441"/>
            <ac:picMk id="9" creationId="{F4C1FE59-7D43-BE40-89E4-A1D23296DF4B}"/>
          </ac:picMkLst>
        </pc:picChg>
      </pc:sldChg>
      <pc:sldChg chg="addSp delSp modSp add modTransition modAnim">
        <pc:chgData name="Mireille HILDEBRANDT" userId="32d9daa9-24aa-4935-a54e-226c1148251b" providerId="ADAL" clId="{AB9F1B06-E30A-A046-8216-4923563C877D}" dt="2020-12-06T11:02:37.116" v="1660"/>
        <pc:sldMkLst>
          <pc:docMk/>
          <pc:sldMk cId="3308517011" sldId="442"/>
        </pc:sldMkLst>
        <pc:spChg chg="mod">
          <ac:chgData name="Mireille HILDEBRANDT" userId="32d9daa9-24aa-4935-a54e-226c1148251b" providerId="ADAL" clId="{AB9F1B06-E30A-A046-8216-4923563C877D}" dt="2020-12-06T10:56:02.576" v="1647" actId="20577"/>
          <ac:spMkLst>
            <pc:docMk/>
            <pc:sldMk cId="3308517011" sldId="442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1:02:37.116" v="1660"/>
          <ac:picMkLst>
            <pc:docMk/>
            <pc:sldMk cId="3308517011" sldId="442"/>
            <ac:picMk id="7" creationId="{CBFBA3F4-4664-2F43-A2A6-DFDAA742C2FD}"/>
          </ac:picMkLst>
        </pc:picChg>
        <pc:picChg chg="del">
          <ac:chgData name="Mireille HILDEBRANDT" userId="32d9daa9-24aa-4935-a54e-226c1148251b" providerId="ADAL" clId="{AB9F1B06-E30A-A046-8216-4923563C877D}" dt="2020-12-06T11:02:37.116" v="1660"/>
          <ac:picMkLst>
            <pc:docMk/>
            <pc:sldMk cId="3308517011" sldId="442"/>
            <ac:picMk id="8" creationId="{CEF3B4C2-B7C4-6048-A778-3EAA13E7B92C}"/>
          </ac:picMkLst>
        </pc:picChg>
      </pc:sldChg>
      <pc:sldChg chg="addSp delSp modSp add modTransition modAnim">
        <pc:chgData name="Mireille HILDEBRANDT" userId="32d9daa9-24aa-4935-a54e-226c1148251b" providerId="ADAL" clId="{AB9F1B06-E30A-A046-8216-4923563C877D}" dt="2020-12-06T11:03:56.348" v="1661"/>
        <pc:sldMkLst>
          <pc:docMk/>
          <pc:sldMk cId="950946030" sldId="443"/>
        </pc:sldMkLst>
        <pc:picChg chg="add mod">
          <ac:chgData name="Mireille HILDEBRANDT" userId="32d9daa9-24aa-4935-a54e-226c1148251b" providerId="ADAL" clId="{AB9F1B06-E30A-A046-8216-4923563C877D}" dt="2020-12-06T11:03:56.348" v="1661"/>
          <ac:picMkLst>
            <pc:docMk/>
            <pc:sldMk cId="950946030" sldId="443"/>
            <ac:picMk id="7" creationId="{9094A80B-CCC6-714C-B073-629A39DE2F10}"/>
          </ac:picMkLst>
        </pc:picChg>
        <pc:picChg chg="del">
          <ac:chgData name="Mireille HILDEBRANDT" userId="32d9daa9-24aa-4935-a54e-226c1148251b" providerId="ADAL" clId="{AB9F1B06-E30A-A046-8216-4923563C877D}" dt="2020-12-06T11:03:56.348" v="1661"/>
          <ac:picMkLst>
            <pc:docMk/>
            <pc:sldMk cId="950946030" sldId="443"/>
            <ac:picMk id="8" creationId="{CEF3B4C2-B7C4-6048-A778-3EAA13E7B92C}"/>
          </ac:picMkLst>
        </pc:picChg>
      </pc:sldChg>
      <pc:sldChg chg="addSp delSp modSp add mod modTransition">
        <pc:chgData name="Mireille HILDEBRANDT" userId="32d9daa9-24aa-4935-a54e-226c1148251b" providerId="ADAL" clId="{AB9F1B06-E30A-A046-8216-4923563C877D}" dt="2020-12-06T11:07:56.543" v="1689"/>
        <pc:sldMkLst>
          <pc:docMk/>
          <pc:sldMk cId="1993083646" sldId="444"/>
        </pc:sldMkLst>
        <pc:spChg chg="mod">
          <ac:chgData name="Mireille HILDEBRANDT" userId="32d9daa9-24aa-4935-a54e-226c1148251b" providerId="ADAL" clId="{AB9F1B06-E30A-A046-8216-4923563C877D}" dt="2020-12-06T11:05:19.283" v="1686" actId="20577"/>
          <ac:spMkLst>
            <pc:docMk/>
            <pc:sldMk cId="1993083646" sldId="444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1:07:56.543" v="1689"/>
          <ac:picMkLst>
            <pc:docMk/>
            <pc:sldMk cId="1993083646" sldId="444"/>
            <ac:picMk id="7" creationId="{5AA44A5A-D0F2-D649-8F2E-68A43302E953}"/>
          </ac:picMkLst>
        </pc:picChg>
        <pc:picChg chg="del">
          <ac:chgData name="Mireille HILDEBRANDT" userId="32d9daa9-24aa-4935-a54e-226c1148251b" providerId="ADAL" clId="{AB9F1B06-E30A-A046-8216-4923563C877D}" dt="2020-12-06T11:07:56.543" v="1689"/>
          <ac:picMkLst>
            <pc:docMk/>
            <pc:sldMk cId="1993083646" sldId="444"/>
            <ac:picMk id="8" creationId="{54493DA1-26FE-5F4D-8DA8-A82CE3557699}"/>
          </ac:picMkLst>
        </pc:picChg>
      </pc:sldChg>
      <pc:sldChg chg="addSp delSp modSp add mod modTransition">
        <pc:chgData name="Mireille HILDEBRANDT" userId="32d9daa9-24aa-4935-a54e-226c1148251b" providerId="ADAL" clId="{AB9F1B06-E30A-A046-8216-4923563C877D}" dt="2020-12-06T11:09:25.737" v="1690"/>
        <pc:sldMkLst>
          <pc:docMk/>
          <pc:sldMk cId="1434737367" sldId="445"/>
        </pc:sldMkLst>
        <pc:spChg chg="mod">
          <ac:chgData name="Mireille HILDEBRANDT" userId="32d9daa9-24aa-4935-a54e-226c1148251b" providerId="ADAL" clId="{AB9F1B06-E30A-A046-8216-4923563C877D}" dt="2020-12-06T11:05:27.141" v="1687" actId="20577"/>
          <ac:spMkLst>
            <pc:docMk/>
            <pc:sldMk cId="1434737367" sldId="445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1:09:25.737" v="1690"/>
          <ac:picMkLst>
            <pc:docMk/>
            <pc:sldMk cId="1434737367" sldId="445"/>
            <ac:picMk id="7" creationId="{AE1A6CDD-2622-C748-953B-4231B04CB904}"/>
          </ac:picMkLst>
        </pc:picChg>
        <pc:picChg chg="del">
          <ac:chgData name="Mireille HILDEBRANDT" userId="32d9daa9-24aa-4935-a54e-226c1148251b" providerId="ADAL" clId="{AB9F1B06-E30A-A046-8216-4923563C877D}" dt="2020-12-06T11:09:25.737" v="1690"/>
          <ac:picMkLst>
            <pc:docMk/>
            <pc:sldMk cId="1434737367" sldId="445"/>
            <ac:picMk id="8" creationId="{54493DA1-26FE-5F4D-8DA8-A82CE3557699}"/>
          </ac:picMkLst>
        </pc:picChg>
      </pc:sldChg>
      <pc:sldChg chg="addSp delSp modSp add modTransition">
        <pc:chgData name="Mireille HILDEBRANDT" userId="32d9daa9-24aa-4935-a54e-226c1148251b" providerId="ADAL" clId="{AB9F1B06-E30A-A046-8216-4923563C877D}" dt="2020-12-06T11:11:06.804" v="1691"/>
        <pc:sldMkLst>
          <pc:docMk/>
          <pc:sldMk cId="1653377609" sldId="446"/>
        </pc:sldMkLst>
        <pc:picChg chg="add mod">
          <ac:chgData name="Mireille HILDEBRANDT" userId="32d9daa9-24aa-4935-a54e-226c1148251b" providerId="ADAL" clId="{AB9F1B06-E30A-A046-8216-4923563C877D}" dt="2020-12-06T11:11:06.804" v="1691"/>
          <ac:picMkLst>
            <pc:docMk/>
            <pc:sldMk cId="1653377609" sldId="446"/>
            <ac:picMk id="7" creationId="{E71272A4-E601-E549-AC09-36AD9F92D2EA}"/>
          </ac:picMkLst>
        </pc:picChg>
        <pc:picChg chg="del">
          <ac:chgData name="Mireille HILDEBRANDT" userId="32d9daa9-24aa-4935-a54e-226c1148251b" providerId="ADAL" clId="{AB9F1B06-E30A-A046-8216-4923563C877D}" dt="2020-12-06T11:11:06.804" v="1691"/>
          <ac:picMkLst>
            <pc:docMk/>
            <pc:sldMk cId="1653377609" sldId="446"/>
            <ac:picMk id="8" creationId="{54493DA1-26FE-5F4D-8DA8-A82CE3557699}"/>
          </ac:picMkLst>
        </pc:picChg>
      </pc:sldChg>
      <pc:sldChg chg="addSp delSp modSp add mod modTransition">
        <pc:chgData name="Mireille HILDEBRANDT" userId="32d9daa9-24aa-4935-a54e-226c1148251b" providerId="ADAL" clId="{AB9F1B06-E30A-A046-8216-4923563C877D}" dt="2020-12-06T11:13:24.269" v="1707"/>
        <pc:sldMkLst>
          <pc:docMk/>
          <pc:sldMk cId="933753527" sldId="447"/>
        </pc:sldMkLst>
        <pc:spChg chg="mod">
          <ac:chgData name="Mireille HILDEBRANDT" userId="32d9daa9-24aa-4935-a54e-226c1148251b" providerId="ADAL" clId="{AB9F1B06-E30A-A046-8216-4923563C877D}" dt="2020-12-06T11:12:13.071" v="1704" actId="20577"/>
          <ac:spMkLst>
            <pc:docMk/>
            <pc:sldMk cId="933753527" sldId="447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1:13:24.269" v="1707"/>
          <ac:picMkLst>
            <pc:docMk/>
            <pc:sldMk cId="933753527" sldId="447"/>
            <ac:picMk id="7" creationId="{DB1E0CB3-EF40-8847-8F25-CF247B7A098E}"/>
          </ac:picMkLst>
        </pc:picChg>
        <pc:picChg chg="del">
          <ac:chgData name="Mireille HILDEBRANDT" userId="32d9daa9-24aa-4935-a54e-226c1148251b" providerId="ADAL" clId="{AB9F1B06-E30A-A046-8216-4923563C877D}" dt="2020-12-06T11:13:24.269" v="1707"/>
          <ac:picMkLst>
            <pc:docMk/>
            <pc:sldMk cId="933753527" sldId="447"/>
            <ac:picMk id="8" creationId="{D6D2D223-07FA-6D42-AFE1-58D208CD971B}"/>
          </ac:picMkLst>
        </pc:picChg>
      </pc:sldChg>
      <pc:sldChg chg="addSp delSp modSp add mod modTransition">
        <pc:chgData name="Mireille HILDEBRANDT" userId="32d9daa9-24aa-4935-a54e-226c1148251b" providerId="ADAL" clId="{AB9F1B06-E30A-A046-8216-4923563C877D}" dt="2020-12-06T11:14:36.763" v="1709"/>
        <pc:sldMkLst>
          <pc:docMk/>
          <pc:sldMk cId="56369423" sldId="448"/>
        </pc:sldMkLst>
        <pc:spChg chg="mod">
          <ac:chgData name="Mireille HILDEBRANDT" userId="32d9daa9-24aa-4935-a54e-226c1148251b" providerId="ADAL" clId="{AB9F1B06-E30A-A046-8216-4923563C877D}" dt="2020-12-06T11:12:21.710" v="1705" actId="20577"/>
          <ac:spMkLst>
            <pc:docMk/>
            <pc:sldMk cId="56369423" sldId="448"/>
            <ac:spMk id="3" creationId="{8EA45E5F-7DAA-8241-B89B-3F4EB71708D9}"/>
          </ac:spMkLst>
        </pc:spChg>
        <pc:picChg chg="add del mod">
          <ac:chgData name="Mireille HILDEBRANDT" userId="32d9daa9-24aa-4935-a54e-226c1148251b" providerId="ADAL" clId="{AB9F1B06-E30A-A046-8216-4923563C877D}" dt="2020-12-06T11:14:36.763" v="1709"/>
          <ac:picMkLst>
            <pc:docMk/>
            <pc:sldMk cId="56369423" sldId="448"/>
            <ac:picMk id="7" creationId="{495A1D54-D1AE-E346-9FFF-013A6EA91821}"/>
          </ac:picMkLst>
        </pc:picChg>
        <pc:picChg chg="del">
          <ac:chgData name="Mireille HILDEBRANDT" userId="32d9daa9-24aa-4935-a54e-226c1148251b" providerId="ADAL" clId="{AB9F1B06-E30A-A046-8216-4923563C877D}" dt="2020-12-06T11:13:37.339" v="1708"/>
          <ac:picMkLst>
            <pc:docMk/>
            <pc:sldMk cId="56369423" sldId="448"/>
            <ac:picMk id="8" creationId="{D6D2D223-07FA-6D42-AFE1-58D208CD971B}"/>
          </ac:picMkLst>
        </pc:picChg>
        <pc:picChg chg="add mod">
          <ac:chgData name="Mireille HILDEBRANDT" userId="32d9daa9-24aa-4935-a54e-226c1148251b" providerId="ADAL" clId="{AB9F1B06-E30A-A046-8216-4923563C877D}" dt="2020-12-06T11:14:36.763" v="1709"/>
          <ac:picMkLst>
            <pc:docMk/>
            <pc:sldMk cId="56369423" sldId="448"/>
            <ac:picMk id="9" creationId="{36546D41-225C-C544-8F04-0EEF4FECEC9A}"/>
          </ac:picMkLst>
        </pc:picChg>
      </pc:sldChg>
      <pc:sldChg chg="addSp delSp modSp add modTransition">
        <pc:chgData name="Mireille HILDEBRANDT" userId="32d9daa9-24aa-4935-a54e-226c1148251b" providerId="ADAL" clId="{AB9F1B06-E30A-A046-8216-4923563C877D}" dt="2020-12-06T11:16:02.319" v="1710"/>
        <pc:sldMkLst>
          <pc:docMk/>
          <pc:sldMk cId="4060409344" sldId="449"/>
        </pc:sldMkLst>
        <pc:picChg chg="add mod">
          <ac:chgData name="Mireille HILDEBRANDT" userId="32d9daa9-24aa-4935-a54e-226c1148251b" providerId="ADAL" clId="{AB9F1B06-E30A-A046-8216-4923563C877D}" dt="2020-12-06T11:16:02.319" v="1710"/>
          <ac:picMkLst>
            <pc:docMk/>
            <pc:sldMk cId="4060409344" sldId="449"/>
            <ac:picMk id="7" creationId="{5DF51141-45EA-FC46-B16B-28EB6C49C7A8}"/>
          </ac:picMkLst>
        </pc:picChg>
        <pc:picChg chg="del">
          <ac:chgData name="Mireille HILDEBRANDT" userId="32d9daa9-24aa-4935-a54e-226c1148251b" providerId="ADAL" clId="{AB9F1B06-E30A-A046-8216-4923563C877D}" dt="2020-12-06T11:16:02.319" v="1710"/>
          <ac:picMkLst>
            <pc:docMk/>
            <pc:sldMk cId="4060409344" sldId="449"/>
            <ac:picMk id="8" creationId="{D6D2D223-07FA-6D42-AFE1-58D208CD971B}"/>
          </ac:picMkLst>
        </pc:picChg>
      </pc:sldChg>
      <pc:sldChg chg="addSp delSp modSp add mod modTransition">
        <pc:chgData name="Mireille HILDEBRANDT" userId="32d9daa9-24aa-4935-a54e-226c1148251b" providerId="ADAL" clId="{AB9F1B06-E30A-A046-8216-4923563C877D}" dt="2020-12-06T11:18:40.269" v="1732"/>
        <pc:sldMkLst>
          <pc:docMk/>
          <pc:sldMk cId="1054247790" sldId="450"/>
        </pc:sldMkLst>
        <pc:spChg chg="mod">
          <ac:chgData name="Mireille HILDEBRANDT" userId="32d9daa9-24aa-4935-a54e-226c1148251b" providerId="ADAL" clId="{AB9F1B06-E30A-A046-8216-4923563C877D}" dt="2020-12-06T11:17:03.122" v="1729" actId="20577"/>
          <ac:spMkLst>
            <pc:docMk/>
            <pc:sldMk cId="1054247790" sldId="450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1:18:40.269" v="1732"/>
          <ac:picMkLst>
            <pc:docMk/>
            <pc:sldMk cId="1054247790" sldId="450"/>
            <ac:picMk id="7" creationId="{3B416F31-0F1D-D248-A55B-4F94495D30C3}"/>
          </ac:picMkLst>
        </pc:picChg>
        <pc:picChg chg="del">
          <ac:chgData name="Mireille HILDEBRANDT" userId="32d9daa9-24aa-4935-a54e-226c1148251b" providerId="ADAL" clId="{AB9F1B06-E30A-A046-8216-4923563C877D}" dt="2020-12-06T11:18:40.269" v="1732"/>
          <ac:picMkLst>
            <pc:docMk/>
            <pc:sldMk cId="1054247790" sldId="450"/>
            <ac:picMk id="8" creationId="{D9D7E56A-BF65-0C4B-8BF4-594400B639CD}"/>
          </ac:picMkLst>
        </pc:picChg>
      </pc:sldChg>
      <pc:sldChg chg="add del">
        <pc:chgData name="Mireille HILDEBRANDT" userId="32d9daa9-24aa-4935-a54e-226c1148251b" providerId="ADAL" clId="{AB9F1B06-E30A-A046-8216-4923563C877D}" dt="2020-12-06T11:16:11.652" v="1711" actId="2696"/>
        <pc:sldMkLst>
          <pc:docMk/>
          <pc:sldMk cId="2067927922" sldId="450"/>
        </pc:sldMkLst>
      </pc:sldChg>
      <pc:sldChg chg="addSp delSp modSp add mod modTransition">
        <pc:chgData name="Mireille HILDEBRANDT" userId="32d9daa9-24aa-4935-a54e-226c1148251b" providerId="ADAL" clId="{AB9F1B06-E30A-A046-8216-4923563C877D}" dt="2020-12-06T11:20:38.562" v="1733"/>
        <pc:sldMkLst>
          <pc:docMk/>
          <pc:sldMk cId="1169321023" sldId="451"/>
        </pc:sldMkLst>
        <pc:spChg chg="mod">
          <ac:chgData name="Mireille HILDEBRANDT" userId="32d9daa9-24aa-4935-a54e-226c1148251b" providerId="ADAL" clId="{AB9F1B06-E30A-A046-8216-4923563C877D}" dt="2020-12-06T11:16:57.591" v="1727" actId="20577"/>
          <ac:spMkLst>
            <pc:docMk/>
            <pc:sldMk cId="1169321023" sldId="451"/>
            <ac:spMk id="3" creationId="{8EA45E5F-7DAA-8241-B89B-3F4EB71708D9}"/>
          </ac:spMkLst>
        </pc:spChg>
        <pc:picChg chg="add mod">
          <ac:chgData name="Mireille HILDEBRANDT" userId="32d9daa9-24aa-4935-a54e-226c1148251b" providerId="ADAL" clId="{AB9F1B06-E30A-A046-8216-4923563C877D}" dt="2020-12-06T11:20:38.562" v="1733"/>
          <ac:picMkLst>
            <pc:docMk/>
            <pc:sldMk cId="1169321023" sldId="451"/>
            <ac:picMk id="7" creationId="{B218753E-2394-9B4F-AB70-DC190DE43E4A}"/>
          </ac:picMkLst>
        </pc:picChg>
        <pc:picChg chg="del">
          <ac:chgData name="Mireille HILDEBRANDT" userId="32d9daa9-24aa-4935-a54e-226c1148251b" providerId="ADAL" clId="{AB9F1B06-E30A-A046-8216-4923563C877D}" dt="2020-12-06T11:20:38.562" v="1733"/>
          <ac:picMkLst>
            <pc:docMk/>
            <pc:sldMk cId="1169321023" sldId="451"/>
            <ac:picMk id="8" creationId="{D9D7E56A-BF65-0C4B-8BF4-594400B639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D7523-5E5A-F54F-975E-DF0501C22D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9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15.12.020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Tutorial HAI-NET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15.12.020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Tutorial HAI-NET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>
                <a:solidFill>
                  <a:schemeClr val="tx2"/>
                </a:solidFill>
                <a:latin typeface="Broadway" pitchFamily="82" charset="77"/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 baseline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 baseline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 baseline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 baseline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15.12.020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Tutorial HAI-NET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15.12.020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Tutorial HAI-NET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15.12.020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Tutorial HAI-NET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global.oup.com/academic/product/law-for-computer-scientists-and-other-folk-9780198860884?facet_narrowbybinding_facet=Paperback&amp;lang=en&amp;cc=p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hyperlink" Target="https://ec.europa.eu/transparency/regexpert/index.cfm?do=groupDetail.groupMeetingDoc&amp;docid=366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orange&#10;&#10;Description automatically generated">
            <a:extLst>
              <a:ext uri="{FF2B5EF4-FFF2-40B4-BE49-F238E27FC236}">
                <a16:creationId xmlns:a16="http://schemas.microsoft.com/office/drawing/2014/main" id="{987B145D-6E75-AF45-AA3F-9E5E6C052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44" name="Rectangle 38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46201" y="1649691"/>
            <a:ext cx="3213100" cy="2976097"/>
          </a:xfrm>
        </p:spPr>
        <p:txBody>
          <a:bodyPr>
            <a:normAutofit/>
          </a:bodyPr>
          <a:lstStyle/>
          <a:p>
            <a:pPr algn="l"/>
            <a:r>
              <a:rPr lang="en-GB" sz="2000">
                <a:latin typeface="Broadway" pitchFamily="82" charset="77"/>
              </a:rPr>
              <a:t>Main Introduction</a:t>
            </a:r>
            <a:br>
              <a:rPr lang="en-GB" sz="2000">
                <a:latin typeface="Broadway" pitchFamily="82" charset="77"/>
              </a:rPr>
            </a:br>
            <a:r>
              <a:rPr lang="en-GB" sz="2700">
                <a:latin typeface="Broadway" pitchFamily="82" charset="77"/>
              </a:rPr>
              <a:t>Tutorial </a:t>
            </a:r>
            <a:r>
              <a:rPr lang="en-GB" sz="2700" err="1">
                <a:latin typeface="Broadway" pitchFamily="82" charset="77"/>
              </a:rPr>
              <a:t>LPbD</a:t>
            </a:r>
            <a:br>
              <a:rPr lang="en-GB" sz="210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br>
              <a:rPr lang="en-GB" sz="210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br>
              <a:rPr lang="en-GB" sz="210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100">
                <a:latin typeface="Britannic Bold" panose="020B0903060703020204" pitchFamily="34" charset="77"/>
                <a:ea typeface="Bauhaus 93" charset="0"/>
                <a:cs typeface="Bauhaus 93" charset="0"/>
              </a:rPr>
              <a:t>LSTS – VUB</a:t>
            </a:r>
            <a:br>
              <a:rPr lang="en-GB" sz="210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100">
                <a:latin typeface="Britannic Bold" panose="020B0903060703020204" pitchFamily="34" charset="77"/>
                <a:ea typeface="Bauhaus 93" charset="0"/>
                <a:cs typeface="Bauhaus 93" charset="0"/>
              </a:rPr>
              <a:t>Mireille Hildebrandt</a:t>
            </a:r>
            <a:br>
              <a:rPr lang="en-GB" sz="210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endParaRPr lang="en-GB" sz="2100">
              <a:latin typeface="Britannic Bold" panose="020B0903060703020204" pitchFamily="34" charset="77"/>
              <a:ea typeface="Bauhaus 93" charset="0"/>
              <a:cs typeface="Bauhaus 93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AE751F-4EF6-EB4D-B686-7AC6D75AB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9"/>
    </mc:Choice>
    <mc:Fallback xmlns="">
      <p:transition spd="slow" advTm="2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Fundamental rights</a:t>
            </a:r>
            <a:br>
              <a:rPr lang="en-GB"/>
            </a:br>
            <a:r>
              <a:rPr lang="en-GB"/>
              <a:t>and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Double objectives of the GDPR (art. 1):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2980C4-90DF-5D4B-8EC2-5FDA1DA878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3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8"/>
    </mc:Choice>
    <mc:Fallback xmlns="">
      <p:transition spd="slow" advTm="1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Fundamental rights</a:t>
            </a:r>
            <a:br>
              <a:rPr lang="en-GB"/>
            </a:br>
            <a:r>
              <a:rPr lang="en-GB"/>
              <a:t>and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Double objectives of the GDPR (art. 1):</a:t>
            </a:r>
          </a:p>
          <a:p>
            <a:pPr lvl="1"/>
            <a:endParaRPr lang="en-GB" dirty="0"/>
          </a:p>
          <a:p>
            <a:pPr marL="457200" lvl="1" indent="-457200">
              <a:buFont typeface="+mj-lt"/>
              <a:buAutoNum type="arabicPeriod"/>
            </a:pPr>
            <a:r>
              <a:rPr lang="en-GB" dirty="0"/>
              <a:t>This Regulation lays down rules relating to the protection of natural persons with regard to the processing of personal data and rules relating to </a:t>
            </a:r>
            <a:r>
              <a:rPr lang="en-GB" b="1" dirty="0">
                <a:solidFill>
                  <a:srgbClr val="FF0000"/>
                </a:solidFill>
              </a:rPr>
              <a:t>the free movement of personal data</a:t>
            </a:r>
            <a:r>
              <a:rPr lang="en-GB" dirty="0"/>
              <a:t>.</a:t>
            </a:r>
          </a:p>
          <a:p>
            <a:pPr marL="457200" lvl="1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ECAC644-9CD4-4C4C-951C-4382004EA9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5"/>
    </mc:Choice>
    <mc:Fallback xmlns="">
      <p:transition spd="slow" advTm="6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Fundamental rights</a:t>
            </a:r>
            <a:br>
              <a:rPr lang="en-GB"/>
            </a:br>
            <a:r>
              <a:rPr lang="en-GB"/>
              <a:t>and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r>
              <a:rPr lang="en-GB"/>
              <a:t>Double objectives of the GDPR (art. 1):</a:t>
            </a:r>
          </a:p>
          <a:p>
            <a:pPr lvl="1"/>
            <a:endParaRPr lang="en-GB"/>
          </a:p>
          <a:p>
            <a:pPr marL="457200" lvl="1" indent="-457200">
              <a:buFont typeface="+mj-lt"/>
              <a:buAutoNum type="arabicPeriod"/>
            </a:pPr>
            <a:r>
              <a:rPr lang="en-GB"/>
              <a:t>This Regulation lays down rules relating to the protection of natural persons with regard to the processing of personal data and rules relating to </a:t>
            </a:r>
            <a:r>
              <a:rPr lang="en-GB" b="1">
                <a:solidFill>
                  <a:srgbClr val="FF0000"/>
                </a:solidFill>
              </a:rPr>
              <a:t>the free movement of personal data</a:t>
            </a:r>
            <a:r>
              <a:rPr lang="en-GB"/>
              <a:t>.</a:t>
            </a:r>
          </a:p>
          <a:p>
            <a:pPr marL="457200" lvl="1" indent="-457200">
              <a:buFont typeface="+mj-lt"/>
              <a:buAutoNum type="arabicPeriod"/>
            </a:pPr>
            <a:endParaRPr lang="en-GB"/>
          </a:p>
          <a:p>
            <a:pPr marL="457200" lvl="1" indent="-457200">
              <a:buFont typeface="+mj-lt"/>
              <a:buAutoNum type="arabicPeriod"/>
            </a:pPr>
            <a:r>
              <a:rPr lang="en-GB"/>
              <a:t>This Regulation protects </a:t>
            </a:r>
            <a:r>
              <a:rPr lang="en-GB" b="1">
                <a:solidFill>
                  <a:srgbClr val="FF0000"/>
                </a:solidFill>
              </a:rPr>
              <a:t>fundamental rights and freedoms of natural persons </a:t>
            </a:r>
            <a:r>
              <a:rPr lang="en-GB"/>
              <a:t>and in particular their right to the protection of personal data.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774DF6A-2F6E-C34B-86FF-1CEDBEE306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2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98"/>
    </mc:Choice>
    <mc:Fallback xmlns="">
      <p:transition spd="slow" advTm="19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Fundamental rights</a:t>
            </a:r>
            <a:br>
              <a:rPr lang="en-GB"/>
            </a:br>
            <a:r>
              <a:rPr lang="en-GB"/>
              <a:t>and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86000"/>
            <a:ext cx="11108723" cy="35814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Fundamental rights protection (not just about privacy):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Art. 25: </a:t>
            </a:r>
            <a:r>
              <a:rPr lang="en-GB" dirty="0" err="1"/>
              <a:t>DPbDD</a:t>
            </a:r>
            <a:r>
              <a:rPr lang="en-GB" dirty="0"/>
              <a:t> protects against risks for rights and freedoms of natural persons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Art. 35: DPIA required in case of likely high risk to rights and freedoms of natural persons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03D5459-07C9-454E-B28B-54AF4D6AD8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0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6"/>
    </mc:Choice>
    <mc:Fallback xmlns="">
      <p:transition spd="slow" advTm="7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What personal data are processed? </a:t>
            </a:r>
          </a:p>
          <a:p>
            <a:pPr marL="0" lvl="1" indent="0">
              <a:buNone/>
            </a:pPr>
            <a:r>
              <a:rPr lang="en-GB" dirty="0"/>
              <a:t>	</a:t>
            </a:r>
          </a:p>
          <a:p>
            <a:pPr marL="0" lvl="1" indent="0">
              <a:buNone/>
            </a:pPr>
            <a:endParaRPr lang="en-GB" dirty="0"/>
          </a:p>
          <a:p>
            <a:r>
              <a:rPr lang="en-GB" dirty="0"/>
              <a:t>Who are processing?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Does any processing take place outside EU? </a:t>
            </a:r>
          </a:p>
          <a:p>
            <a:pPr marL="0" lvl="1" indent="0">
              <a:buNone/>
            </a:pPr>
            <a:r>
              <a:rPr lang="en-GB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FE08650-17C5-C640-8640-79C2746358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4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3"/>
    </mc:Choice>
    <mc:Fallback xmlns="">
      <p:transition spd="slow" advTm="7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What personal data are processed? </a:t>
            </a:r>
          </a:p>
          <a:p>
            <a:pPr marL="0" lvl="1" indent="0">
              <a:buNone/>
            </a:pPr>
            <a:r>
              <a:rPr lang="en-GB" dirty="0"/>
              <a:t>	- note GDPR has autonomous definition of pseudonymisation</a:t>
            </a:r>
          </a:p>
          <a:p>
            <a:pPr marL="0" lvl="1" indent="0">
              <a:buNone/>
            </a:pPr>
            <a:r>
              <a:rPr lang="en-GB" dirty="0"/>
              <a:t>	- anonymisation is itself ‘processing of personal data’</a:t>
            </a:r>
          </a:p>
          <a:p>
            <a:r>
              <a:rPr lang="en-GB" dirty="0"/>
              <a:t>Who are processing?</a:t>
            </a:r>
          </a:p>
          <a:p>
            <a:pPr marL="0" lvl="1" indent="0">
              <a:buNone/>
            </a:pPr>
            <a:r>
              <a:rPr lang="en-GB" dirty="0"/>
              <a:t>	</a:t>
            </a:r>
          </a:p>
          <a:p>
            <a:pPr marL="0" lvl="1" indent="0">
              <a:buNone/>
            </a:pPr>
            <a:endParaRPr lang="en-GB" dirty="0"/>
          </a:p>
          <a:p>
            <a:r>
              <a:rPr lang="en-GB" dirty="0"/>
              <a:t>Does any processing take place outside EU? </a:t>
            </a:r>
          </a:p>
          <a:p>
            <a:pPr marL="0" lvl="1" indent="0">
              <a:buNone/>
            </a:pPr>
            <a:r>
              <a:rPr lang="en-GB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4C1FE59-7D43-BE40-89E4-A1D23296DF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99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2"/>
    </mc:Choice>
    <mc:Fallback xmlns="">
      <p:transition spd="slow" advTm="7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What personal data are processed? </a:t>
            </a:r>
          </a:p>
          <a:p>
            <a:pPr marL="0" lvl="1" indent="0">
              <a:buNone/>
            </a:pPr>
            <a:r>
              <a:rPr lang="en-GB" dirty="0"/>
              <a:t>	- note GDPR has autonomous definition of pseudonymisation</a:t>
            </a:r>
          </a:p>
          <a:p>
            <a:pPr marL="0" lvl="1" indent="0">
              <a:buNone/>
            </a:pPr>
            <a:r>
              <a:rPr lang="en-GB" dirty="0"/>
              <a:t>	- anonymisation is itself ‘processing of personal data’</a:t>
            </a:r>
          </a:p>
          <a:p>
            <a:r>
              <a:rPr lang="en-GB" dirty="0"/>
              <a:t>Who are processing?</a:t>
            </a:r>
          </a:p>
          <a:p>
            <a:pPr marL="0" lvl="1" indent="0">
              <a:buNone/>
            </a:pPr>
            <a:r>
              <a:rPr lang="en-GB" dirty="0"/>
              <a:t>	- as controller (liable)</a:t>
            </a:r>
          </a:p>
          <a:p>
            <a:pPr marL="0" lvl="1" indent="0">
              <a:buNone/>
            </a:pPr>
            <a:r>
              <a:rPr lang="en-GB" dirty="0"/>
              <a:t>	- as processor (on behalf of controller)</a:t>
            </a:r>
          </a:p>
          <a:p>
            <a:r>
              <a:rPr lang="en-GB" dirty="0"/>
              <a:t>Does any processing take place outside EU?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FBA3F4-4664-2F43-A2A6-DFDAA742C2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5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57"/>
    </mc:Choice>
    <mc:Fallback xmlns="">
      <p:transition spd="slow" advTm="10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What personal data are processed? </a:t>
            </a:r>
          </a:p>
          <a:p>
            <a:pPr marL="0" lvl="1" indent="0">
              <a:buNone/>
            </a:pPr>
            <a:r>
              <a:rPr lang="en-GB" dirty="0"/>
              <a:t>	- note GDPR has autonomous definition of pseudonymisation</a:t>
            </a:r>
          </a:p>
          <a:p>
            <a:pPr marL="0" lvl="1" indent="0">
              <a:buNone/>
            </a:pPr>
            <a:r>
              <a:rPr lang="en-GB" dirty="0"/>
              <a:t>	- anonymisation is itself ‘processing of personal data’</a:t>
            </a:r>
          </a:p>
          <a:p>
            <a:r>
              <a:rPr lang="en-GB" dirty="0"/>
              <a:t>Who are processing?</a:t>
            </a:r>
          </a:p>
          <a:p>
            <a:pPr marL="0" lvl="1" indent="0">
              <a:buNone/>
            </a:pPr>
            <a:r>
              <a:rPr lang="en-GB" dirty="0"/>
              <a:t>	- as controller (liable)</a:t>
            </a:r>
          </a:p>
          <a:p>
            <a:pPr marL="0" lvl="1" indent="0">
              <a:buNone/>
            </a:pPr>
            <a:r>
              <a:rPr lang="en-GB" dirty="0"/>
              <a:t>	- as processor (on behalf of controller)</a:t>
            </a:r>
          </a:p>
          <a:p>
            <a:r>
              <a:rPr lang="en-GB" dirty="0"/>
              <a:t>Does any processing take place outside EU? </a:t>
            </a:r>
          </a:p>
          <a:p>
            <a:pPr marL="0" lvl="1" indent="0">
              <a:buNone/>
            </a:pPr>
            <a:r>
              <a:rPr lang="en-GB" dirty="0"/>
              <a:t>	- default prohibition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94A80B-CCC6-714C-B073-629A39DE2F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9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08"/>
    </mc:Choice>
    <mc:Fallback xmlns="">
      <p:transition spd="slow" advTm="7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45741"/>
            <a:ext cx="10552670" cy="4421659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What ‘processing operations’ are at stake and what is the specified purpose for each?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What legal ground? 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Are any art. 9 data being processed (health-related, ethnicity etc.)?</a:t>
            </a:r>
          </a:p>
          <a:p>
            <a:pPr marL="0" lvl="1" indent="0">
              <a:buNone/>
            </a:pPr>
            <a:r>
              <a:rPr lang="en-GB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3369C3-A7FA-8746-AF4B-94A28AF28C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9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10"/>
    </mc:Choice>
    <mc:Fallback xmlns="">
      <p:transition spd="slow" advTm="2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45741"/>
            <a:ext cx="10552670" cy="4421659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What ‘processing operations’ are at stake and what is the specified purpose for each?</a:t>
            </a:r>
          </a:p>
          <a:p>
            <a:pPr marL="0" indent="0">
              <a:buNone/>
            </a:pPr>
            <a:r>
              <a:rPr lang="en-GB" dirty="0"/>
              <a:t>	- in case of research exception? </a:t>
            </a:r>
          </a:p>
          <a:p>
            <a:pPr marL="0" indent="0">
              <a:buNone/>
            </a:pPr>
            <a:r>
              <a:rPr lang="en-GB" dirty="0"/>
              <a:t>	- in case of foreseeable usage? </a:t>
            </a:r>
          </a:p>
          <a:p>
            <a:pPr marL="0" indent="0">
              <a:buNone/>
            </a:pPr>
            <a:r>
              <a:rPr lang="en-GB" dirty="0"/>
              <a:t>	- note that ‘collecting’, ‘storing’, ‘publication’ are all processing operations</a:t>
            </a:r>
          </a:p>
          <a:p>
            <a:r>
              <a:rPr lang="en-GB" dirty="0"/>
              <a:t>What legal ground? </a:t>
            </a:r>
          </a:p>
          <a:p>
            <a:endParaRPr lang="en-GB" dirty="0"/>
          </a:p>
          <a:p>
            <a:r>
              <a:rPr lang="en-GB" dirty="0"/>
              <a:t>Are any art. 9 data being processed (health-related, ethnicity etc.)?</a:t>
            </a:r>
          </a:p>
          <a:p>
            <a:pPr marL="0" lvl="1" indent="0">
              <a:buNone/>
            </a:pPr>
            <a:r>
              <a:rPr lang="en-GB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A44A5A-D0F2-D649-8F2E-68A43302E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0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7"/>
    </mc:Choice>
    <mc:Fallback xmlns="">
      <p:transition spd="slow" advTm="11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2C54C9-5910-464F-9EF5-CCA3B051C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92040" y="1289918"/>
            <a:ext cx="2810889" cy="42428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D4E4-0239-D944-AE55-BFBB75CB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A4D2B-7BC4-5C4C-81FD-3E423D728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5D204-80EE-2B41-87F4-DA5D6806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CB59B6-F05C-E840-A1A3-DA6BBE547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68"/>
    </mc:Choice>
    <mc:Fallback xmlns="">
      <p:transition spd="slow" advTm="9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45741"/>
            <a:ext cx="10552670" cy="4421659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What ‘processing operations’ are at stake and what is the specified purpose for each?</a:t>
            </a:r>
          </a:p>
          <a:p>
            <a:pPr marL="0" indent="0">
              <a:buNone/>
            </a:pPr>
            <a:r>
              <a:rPr lang="en-GB" dirty="0"/>
              <a:t>	- in case of research exception? </a:t>
            </a:r>
          </a:p>
          <a:p>
            <a:pPr marL="0" indent="0">
              <a:buNone/>
            </a:pPr>
            <a:r>
              <a:rPr lang="en-GB" dirty="0"/>
              <a:t>	- in case of foreseeable usage? </a:t>
            </a:r>
          </a:p>
          <a:p>
            <a:pPr marL="0" indent="0">
              <a:buNone/>
            </a:pPr>
            <a:r>
              <a:rPr lang="en-GB" dirty="0"/>
              <a:t>	- note that ‘collecting’, ‘storing’, ‘publication’ are all processing operations</a:t>
            </a:r>
          </a:p>
          <a:p>
            <a:r>
              <a:rPr lang="en-GB" dirty="0"/>
              <a:t>What legal ground? </a:t>
            </a:r>
          </a:p>
          <a:p>
            <a:pPr marL="0" indent="0">
              <a:buNone/>
            </a:pPr>
            <a:r>
              <a:rPr lang="en-GB" dirty="0"/>
              <a:t>	- one of six (shopping is not allowed, consent is weak ground)</a:t>
            </a:r>
          </a:p>
          <a:p>
            <a:r>
              <a:rPr lang="en-GB" dirty="0"/>
              <a:t>Are any art. 9 data being processed (health-related, ethnicity etc.)?</a:t>
            </a:r>
          </a:p>
          <a:p>
            <a:pPr marL="0" lvl="1" indent="0">
              <a:buNone/>
            </a:pPr>
            <a:r>
              <a:rPr lang="en-GB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20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1A6CDD-2622-C748-953B-4231B04CB9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47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94"/>
    </mc:Choice>
    <mc:Fallback xmlns="">
      <p:transition spd="slow" advTm="8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45741"/>
            <a:ext cx="10552670" cy="4421659"/>
          </a:xfrm>
        </p:spPr>
        <p:txBody>
          <a:bodyPr/>
          <a:lstStyle/>
          <a:p>
            <a:endParaRPr lang="en-GB"/>
          </a:p>
          <a:p>
            <a:r>
              <a:rPr lang="en-GB"/>
              <a:t>What ‘processing operations’ are at stake and what is the specified purpose for each?</a:t>
            </a:r>
          </a:p>
          <a:p>
            <a:pPr marL="0" indent="0">
              <a:buNone/>
            </a:pPr>
            <a:r>
              <a:rPr lang="en-GB"/>
              <a:t>	- in case of research exception? </a:t>
            </a:r>
          </a:p>
          <a:p>
            <a:pPr marL="0" indent="0">
              <a:buNone/>
            </a:pPr>
            <a:r>
              <a:rPr lang="en-GB"/>
              <a:t>	- in case of foreseeable usage? </a:t>
            </a:r>
          </a:p>
          <a:p>
            <a:pPr marL="0" indent="0">
              <a:buNone/>
            </a:pPr>
            <a:r>
              <a:rPr lang="en-GB"/>
              <a:t>	- note that ‘collecting’, ‘storing’, ‘publication’ are all processing operations</a:t>
            </a:r>
          </a:p>
          <a:p>
            <a:r>
              <a:rPr lang="en-GB"/>
              <a:t>What legal ground? </a:t>
            </a:r>
          </a:p>
          <a:p>
            <a:pPr marL="0" indent="0">
              <a:buNone/>
            </a:pPr>
            <a:r>
              <a:rPr lang="en-GB"/>
              <a:t>	- one of six (shopping is not allowed, consent is weak ground)</a:t>
            </a:r>
          </a:p>
          <a:p>
            <a:r>
              <a:rPr lang="en-GB"/>
              <a:t>Are any art. 9 data being processed (health-related, ethnicity etc.)?</a:t>
            </a:r>
          </a:p>
          <a:p>
            <a:pPr marL="0" lvl="1" indent="0">
              <a:buNone/>
            </a:pPr>
            <a:r>
              <a:rPr lang="en-GB"/>
              <a:t>	- if so, which exception applies?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21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1272A4-E601-E549-AC09-36AD9F92D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3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3"/>
    </mc:Choice>
    <mc:Fallback xmlns="">
      <p:transition spd="slow" advTm="89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552670" cy="35814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Applicability of the research exception?</a:t>
            </a:r>
          </a:p>
          <a:p>
            <a:pPr marL="0" lvl="1" indent="0">
              <a:buNone/>
            </a:pPr>
            <a:r>
              <a:rPr lang="en-GB" dirty="0"/>
              <a:t>	- this only applies to development phase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22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1E0CB3-EF40-8847-8F25-CF247B7A09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7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8"/>
    </mc:Choice>
    <mc:Fallback xmlns="">
      <p:transition spd="slow" advTm="3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552670" cy="35814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Applicability of the research exception?</a:t>
            </a:r>
          </a:p>
          <a:p>
            <a:pPr marL="0" lvl="1" indent="0">
              <a:buNone/>
            </a:pPr>
            <a:r>
              <a:rPr lang="en-GB" dirty="0"/>
              <a:t>	- this only applies to development phase</a:t>
            </a:r>
          </a:p>
          <a:p>
            <a:r>
              <a:rPr lang="en-GB" dirty="0"/>
              <a:t>How are the principles of art. 5 GDPR complied with (lawfulness, fairness, transparency, purpose limitation, data minimisation, accuracy, storage limitation, integrity and confidentiality, accountability)?</a:t>
            </a:r>
          </a:p>
          <a:p>
            <a:pPr marL="0" lvl="1" indent="0">
              <a:buNone/>
            </a:pPr>
            <a:r>
              <a:rPr lang="en-GB" dirty="0"/>
              <a:t>	- note these are not ethical principles but rules to be complied with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23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546D41-225C-C544-8F04-0EEF4FECE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4"/>
    </mc:Choice>
    <mc:Fallback xmlns="">
      <p:transition spd="slow" advTm="4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552670" cy="3581400"/>
          </a:xfrm>
        </p:spPr>
        <p:txBody>
          <a:bodyPr/>
          <a:lstStyle/>
          <a:p>
            <a:endParaRPr lang="en-GB"/>
          </a:p>
          <a:p>
            <a:r>
              <a:rPr lang="en-GB"/>
              <a:t>Applicability of the research exception?</a:t>
            </a:r>
          </a:p>
          <a:p>
            <a:pPr marL="0" lvl="1" indent="0">
              <a:buNone/>
            </a:pPr>
            <a:r>
              <a:rPr lang="en-GB"/>
              <a:t>	- this only applies to development phase</a:t>
            </a:r>
          </a:p>
          <a:p>
            <a:r>
              <a:rPr lang="en-GB"/>
              <a:t>How are the principles of art. 5 GDPR complied with (lawfulness, fairness, transparency, purpose limitation, data minimisation, accuracy, storage limitation, integrity and confidentiality, accountability)?</a:t>
            </a:r>
          </a:p>
          <a:p>
            <a:pPr marL="0" lvl="1" indent="0">
              <a:buNone/>
            </a:pPr>
            <a:r>
              <a:rPr lang="en-GB"/>
              <a:t>	- note these are not ethical principles but rules to be complied with</a:t>
            </a:r>
          </a:p>
          <a:p>
            <a:r>
              <a:rPr lang="en-GB"/>
              <a:t>How is transparency ensured (art. 12-15 GDPR)?</a:t>
            </a:r>
          </a:p>
          <a:p>
            <a:pPr marL="0" lvl="1" indent="0">
              <a:buNone/>
            </a:pPr>
            <a:r>
              <a:rPr lang="en-GB"/>
              <a:t>	- different for data provided by data subject and other 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24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F51141-45EA-FC46-B16B-28EB6C49C7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4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7"/>
    </mc:Choice>
    <mc:Fallback xmlns="">
      <p:transition spd="slow" advTm="7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55267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What fundamental rights and freedoms of natural persons are potentially impacted?</a:t>
            </a:r>
          </a:p>
          <a:p>
            <a:pPr marL="0" indent="0">
              <a:buNone/>
            </a:pPr>
            <a:r>
              <a:rPr lang="en-GB" dirty="0"/>
              <a:t>	- think: non-discrimination, freedom of expression, privacy, presumption of 	innocence?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25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F74C1C-5E49-1449-872F-925864CF1F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5"/>
    </mc:Choice>
    <mc:Fallback xmlns="">
      <p:transition spd="slow" advTm="3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55267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How is art. 25, 35 complied with? </a:t>
            </a:r>
          </a:p>
          <a:p>
            <a:pPr marL="0" lvl="1" indent="0">
              <a:buNone/>
            </a:pPr>
            <a:r>
              <a:rPr lang="en-GB" dirty="0"/>
              <a:t>	- data protection impact assessment?</a:t>
            </a:r>
          </a:p>
          <a:p>
            <a:pPr marL="0" lvl="1" indent="0">
              <a:buNone/>
            </a:pPr>
            <a:r>
              <a:rPr lang="en-GB" dirty="0"/>
              <a:t>	- data protection by default and by design?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26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416F31-0F1D-D248-A55B-4F94495D30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2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0"/>
    </mc:Choice>
    <mc:Fallback xmlns="">
      <p:transition spd="slow" advTm="3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55267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Does an application involve automated decisions in the sense of art. 22 GDPR?</a:t>
            </a:r>
          </a:p>
          <a:p>
            <a:pPr marL="0" indent="0">
              <a:buNone/>
            </a:pPr>
            <a:r>
              <a:rPr lang="en-GB" dirty="0"/>
              <a:t>	- If so, is there an exception in the sense of paragraph 2? </a:t>
            </a:r>
          </a:p>
          <a:p>
            <a:pPr marL="0" indent="0">
              <a:buNone/>
            </a:pPr>
            <a:r>
              <a:rPr lang="en-GB" dirty="0"/>
              <a:t>	- If so, how are the requirements of paragraph 3 and art. 12-15 complied with?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27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18753E-2394-9B4F-AB70-DC190DE43E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3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27"/>
    </mc:Choice>
    <mc:Fallback xmlns="">
      <p:transition spd="slow" advTm="10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Developing </a:t>
            </a:r>
            <a:r>
              <a:rPr lang="en-GB" err="1"/>
              <a:t>LPbD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552670" cy="3581400"/>
          </a:xfrm>
        </p:spPr>
        <p:txBody>
          <a:bodyPr>
            <a:normAutofit/>
          </a:bodyPr>
          <a:lstStyle/>
          <a:p>
            <a:endParaRPr lang="en-GB"/>
          </a:p>
          <a:p>
            <a:r>
              <a:rPr lang="en-GB"/>
              <a:t>Art. 25: Data Protection by Design</a:t>
            </a:r>
          </a:p>
          <a:p>
            <a:r>
              <a:rPr lang="en-GB"/>
              <a:t>Develop relevant design principles: </a:t>
            </a:r>
          </a:p>
          <a:p>
            <a:pPr marL="0" lvl="1" indent="0">
              <a:buNone/>
            </a:pPr>
            <a:r>
              <a:rPr lang="en-GB"/>
              <a:t>	- privacy related (see next slide </a:t>
            </a:r>
            <a:r>
              <a:rPr lang="en-GB" err="1"/>
              <a:t>Hoepman’s</a:t>
            </a:r>
            <a:r>
              <a:rPr lang="en-GB"/>
              <a:t> Blue Book)</a:t>
            </a:r>
          </a:p>
          <a:p>
            <a:pPr marL="0" lvl="1" indent="0">
              <a:buNone/>
            </a:pPr>
            <a:r>
              <a:rPr lang="en-GB"/>
              <a:t>	- fairness related (see work of </a:t>
            </a:r>
            <a:r>
              <a:rPr lang="en-GB" err="1"/>
              <a:t>Timnet</a:t>
            </a:r>
            <a:r>
              <a:rPr lang="en-GB"/>
              <a:t> and ACM-</a:t>
            </a:r>
            <a:r>
              <a:rPr lang="en-GB" err="1"/>
              <a:t>FAccT</a:t>
            </a:r>
            <a:r>
              <a:rPr lang="en-GB"/>
              <a:t> conferences)</a:t>
            </a:r>
          </a:p>
          <a:p>
            <a:pPr marL="0" lvl="1" indent="0">
              <a:buNone/>
            </a:pPr>
            <a:r>
              <a:rPr lang="en-GB"/>
              <a:t>	- freedom of expression (including freedom of information)</a:t>
            </a:r>
          </a:p>
          <a:p>
            <a:pPr marL="0" lvl="1" indent="0">
              <a:buNone/>
            </a:pPr>
            <a:r>
              <a:rPr lang="en-GB"/>
              <a:t>	- presumption of innocence (criminal justice, think facial recognition)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28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CFF478-2D8A-B343-94C0-B2013123C8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8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41"/>
    </mc:Choice>
    <mc:Fallback xmlns="">
      <p:transition spd="slow" advTm="9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0C985-767B-184F-8828-60E04C84B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32486"/>
            <a:ext cx="9601200" cy="5434914"/>
          </a:xfrm>
        </p:spPr>
        <p:txBody>
          <a:bodyPr>
            <a:noAutofit/>
          </a:bodyPr>
          <a:lstStyle/>
          <a:p>
            <a:endParaRPr lang="en-GB"/>
          </a:p>
          <a:p>
            <a:endParaRPr lang="en-GB"/>
          </a:p>
          <a:p>
            <a:r>
              <a:rPr lang="en-GB"/>
              <a:t>Task 5.2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/>
              <a:t>VUB (LSTS) will visit 3-5 of the microprojects, to engage in a kind of </a:t>
            </a:r>
            <a:r>
              <a:rPr lang="en-GB" b="1"/>
              <a:t>constructive technology assessment</a:t>
            </a:r>
            <a:r>
              <a:rPr lang="en-GB"/>
              <a:t>, interacting with the developers of the projects, teasing out </a:t>
            </a:r>
            <a:r>
              <a:rPr lang="en-GB" b="1"/>
              <a:t>potential risks for the rights and freedoms of natural persons who may suffer the consequences of implementation</a:t>
            </a:r>
            <a:r>
              <a:rPr lang="en-GB"/>
              <a:t>. One result of those studies will be </a:t>
            </a:r>
            <a:r>
              <a:rPr lang="en-GB" b="1"/>
              <a:t>a detailed set of recommendations on how to integrate legal protection by design into the architectures developed in the microprojects</a:t>
            </a:r>
            <a:br>
              <a:rPr lang="en-GB"/>
            </a:b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D428F-1B6C-8D4A-8EFB-BF3638BB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908D1-607C-9F44-9788-FF4268C6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23EA1-4CCB-E040-BF9E-DFA98D4F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29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BCB9AC-44F2-184F-B621-D49B5F856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43"/>
    </mc:Choice>
    <mc:Fallback xmlns="">
      <p:transition spd="slow" advTm="77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79E7-0DEA-AD49-96F1-CB3643DB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2590800"/>
            <a:ext cx="6176776" cy="2260600"/>
          </a:xfrm>
        </p:spPr>
        <p:txBody>
          <a:bodyPr>
            <a:normAutofit/>
          </a:bodyPr>
          <a:lstStyle/>
          <a:p>
            <a:r>
              <a:rPr lang="en-GB"/>
              <a:t>TAKING LAW</a:t>
            </a:r>
            <a:br>
              <a:rPr lang="en-GB"/>
            </a:br>
            <a:r>
              <a:rPr lang="en-GB"/>
              <a:t>SERIOUSLY</a:t>
            </a:r>
            <a:br>
              <a:rPr lang="en-GB"/>
            </a:br>
            <a:r>
              <a:rPr lang="en-GB" sz="3600">
                <a:hlinkClick r:id="rId4"/>
              </a:rPr>
              <a:t>THE book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7AF8C-6F01-3448-9B87-ED8A8C563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endParaRPr lang="en-GB"/>
          </a:p>
          <a:p>
            <a:pPr marL="0" indent="0" algn="ctr">
              <a:buNone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A0AC-0101-0C42-B14E-F172CFA1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57E7C-2A62-1748-80E8-883D3F6B5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0824" y="6453386"/>
            <a:ext cx="407357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FBC23-5732-B243-B997-DABCE01C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23D8ACA-2F9A-FB4B-9E1D-529453901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476" y="0"/>
            <a:ext cx="4654321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7814641-683C-6742-A683-19674FBCA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72"/>
    </mc:Choice>
    <mc:Fallback xmlns="">
      <p:transition spd="slow" advTm="19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0C985-767B-184F-8828-60E04C84B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32486"/>
            <a:ext cx="9601200" cy="5434914"/>
          </a:xfrm>
        </p:spPr>
        <p:txBody>
          <a:bodyPr>
            <a:noAutofit/>
          </a:bodyPr>
          <a:lstStyle/>
          <a:p>
            <a:r>
              <a:rPr lang="en-GB"/>
              <a:t>Deliverable 5.2 will report on the micro projects: </a:t>
            </a:r>
          </a:p>
          <a:p>
            <a:pPr marL="457200" indent="-457200">
              <a:buAutoNum type="arabicParenBoth"/>
            </a:pPr>
            <a:r>
              <a:rPr lang="en-GB"/>
              <a:t>an overview of the research design in terms of training &amp; validation data, feature space, hypothesis space, machine readable tasks, performance metrics, out of sample testing; </a:t>
            </a:r>
          </a:p>
          <a:p>
            <a:pPr marL="457200" indent="-457200">
              <a:buAutoNum type="arabicParenBoth"/>
            </a:pPr>
            <a:r>
              <a:rPr lang="en-GB"/>
              <a:t>an overview of the types of bias that may occur due to the type of training data used, the </a:t>
            </a:r>
            <a:r>
              <a:rPr lang="en-GB" err="1"/>
              <a:t>labeling</a:t>
            </a:r>
            <a:r>
              <a:rPr lang="en-GB"/>
              <a:t> (if relevant), the models trained and the way</a:t>
            </a:r>
            <a:br>
              <a:rPr lang="en-GB"/>
            </a:br>
            <a:r>
              <a:rPr lang="en-GB"/>
              <a:t>they are employed; </a:t>
            </a:r>
          </a:p>
          <a:p>
            <a:pPr marL="457200" indent="-457200">
              <a:buAutoNum type="arabicParenBoth"/>
            </a:pPr>
            <a:r>
              <a:rPr lang="en-GB"/>
              <a:t>an assessment of the types of risks to fundamental rights and freedoms that may occur due to the implementation of AI research in real world situations; </a:t>
            </a:r>
          </a:p>
          <a:p>
            <a:pPr marL="457200" indent="-457200">
              <a:buAutoNum type="arabicParenBoth"/>
            </a:pPr>
            <a:r>
              <a:rPr lang="en-GB"/>
              <a:t>an overview of types of legally relevant explanations that enable individual persons to object against algorithmic decision-making that could infringe upon their rights and freedoms; </a:t>
            </a:r>
          </a:p>
          <a:p>
            <a:pPr marL="457200" indent="-457200">
              <a:buAutoNum type="arabicParenBoth"/>
            </a:pPr>
            <a:r>
              <a:rPr lang="en-GB"/>
              <a:t>a set of mitigating measures, such as e.g. data protection by design, to reduce infringements and to prevent violations.</a:t>
            </a:r>
            <a:br>
              <a:rPr lang="en-GB"/>
            </a:b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D428F-1B6C-8D4A-8EFB-BF3638BB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908D1-607C-9F44-9788-FF4268C6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23EA1-4CCB-E040-BF9E-DFA98D4F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30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93BE86-D65C-8A4C-B6EE-F8998D01C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2"/>
    </mc:Choice>
    <mc:Fallback xmlns="">
      <p:transition spd="slow" advTm="5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8F75F6-8930-F048-A0B7-1649D9BD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79295" y="480515"/>
            <a:ext cx="8633408" cy="58923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5EF7-FD4D-8C44-B3B3-F418893F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330118"/>
            <a:ext cx="120457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</a:rPr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0661-D66D-1048-A800-0E6DE379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330118"/>
            <a:ext cx="6280830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091FC-C9AD-544F-A2FA-9A92BD14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330118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42BAD5-EABA-A544-BEEE-BD57458B0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4"/>
    </mc:Choice>
    <mc:Fallback xmlns="">
      <p:transition spd="slow" advTm="4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3F2C3DA-49AF-4A49-AC35-236407F75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6934" y="480515"/>
            <a:ext cx="8478131" cy="58923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09C5F-150A-1344-A1E6-21F124FB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330118"/>
            <a:ext cx="120457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</a:rPr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4EC06-666D-9547-B261-52A67AE6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330118"/>
            <a:ext cx="6280830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85467-3411-1F45-9FA3-04268E7D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330118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A21BCB-7FD4-7543-B293-C80E7FD1C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7"/>
    </mc:Choice>
    <mc:Fallback xmlns="">
      <p:transition spd="slow" advTm="63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25CE45B4-A9DF-E541-A923-339210C5C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2600" y="690134"/>
            <a:ext cx="11226799" cy="54730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80460-A204-314E-A0FC-17923D61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330118"/>
            <a:ext cx="120457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</a:rPr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1519-93D1-6840-8A0A-6E9CF39E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330118"/>
            <a:ext cx="6280830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DC6A2-BC8F-6C4F-8990-7BEEE296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330118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60FB80-FE17-ED49-9B47-F5316947F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89"/>
    </mc:Choice>
    <mc:Fallback xmlns="">
      <p:transition spd="slow" advTm="18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D878-FEF1-0740-B2E2-612B7077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181600"/>
          </a:xfrm>
        </p:spPr>
        <p:txBody>
          <a:bodyPr/>
          <a:lstStyle/>
          <a:p>
            <a:pPr algn="ctr"/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84295-CA5D-584E-A1F1-E08A600AC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EBBD8-F63A-F24A-8B23-D7639451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29202-EE3E-B448-994C-F2E17715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F2D36-9BD5-BA4E-AD6E-A17DEE58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34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A65060-B6D1-0A4F-AA92-1DC4A8FCA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9"/>
    </mc:Choice>
    <mc:Fallback>
      <p:transition spd="slow" advTm="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25DC-1A3F-2A44-B186-4256D080C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47135"/>
            <a:ext cx="6176776" cy="5620265"/>
          </a:xfrm>
        </p:spPr>
        <p:txBody>
          <a:bodyPr>
            <a:normAutofit/>
          </a:bodyPr>
          <a:lstStyle/>
          <a:p>
            <a:endParaRPr lang="en-GB"/>
          </a:p>
          <a:p>
            <a:pPr marL="0" indent="0" algn="r">
              <a:buNone/>
            </a:pPr>
            <a:r>
              <a:rPr lang="en-GB" sz="3600">
                <a:latin typeface="Broadway" pitchFamily="82" charset="77"/>
              </a:rPr>
              <a:t>AGENDA</a:t>
            </a:r>
          </a:p>
          <a:p>
            <a:endParaRPr lang="en-GB"/>
          </a:p>
          <a:p>
            <a:endParaRPr lang="en-GB"/>
          </a:p>
          <a:p>
            <a:pPr marL="457200" indent="-457200">
              <a:buFont typeface="+mj-lt"/>
              <a:buAutoNum type="arabicPeriod"/>
            </a:pPr>
            <a:r>
              <a:rPr lang="en-GB"/>
              <a:t>CS and AI under the Rule of Law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Double focus: </a:t>
            </a:r>
          </a:p>
          <a:p>
            <a:pPr marL="0" lvl="2" indent="0">
              <a:buNone/>
            </a:pPr>
            <a:r>
              <a:rPr lang="en-GB"/>
              <a:t>	- development phase</a:t>
            </a:r>
          </a:p>
          <a:p>
            <a:pPr marL="0" lvl="1" indent="0">
              <a:buNone/>
            </a:pPr>
            <a:r>
              <a:rPr lang="en-GB"/>
              <a:t>	- use context</a:t>
            </a:r>
          </a:p>
          <a:p>
            <a:pPr marL="0" indent="0">
              <a:buNone/>
            </a:pPr>
            <a:r>
              <a:rPr lang="en-GB"/>
              <a:t>3. Safety issues: liability and certification</a:t>
            </a:r>
          </a:p>
          <a:p>
            <a:pPr marL="0" indent="0">
              <a:buNone/>
            </a:pPr>
            <a:r>
              <a:rPr lang="en-GB"/>
              <a:t>4. Fundamental rights and GDPR</a:t>
            </a:r>
          </a:p>
          <a:p>
            <a:pPr marL="0" indent="0">
              <a:buNone/>
            </a:pPr>
            <a:r>
              <a:rPr lang="en-GB"/>
              <a:t>5. Developing </a:t>
            </a:r>
            <a:r>
              <a:rPr lang="en-GB" err="1"/>
              <a:t>LPbD</a:t>
            </a:r>
            <a:endParaRPr lang="en-GB"/>
          </a:p>
          <a:p>
            <a:pPr marL="457200" indent="-457200">
              <a:buFont typeface="+mj-lt"/>
              <a:buAutoNum type="arabicPeriod"/>
            </a:pPr>
            <a:endParaRPr lang="en-GB"/>
          </a:p>
          <a:p>
            <a:pPr marL="457200" indent="-457200">
              <a:buFont typeface="+mj-lt"/>
              <a:buAutoNum type="arabicPeriod"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0687E-E60B-1C4A-A4B4-A31692AB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53869-2B5E-CE46-9B57-D60283F4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0824" y="6453386"/>
            <a:ext cx="407357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577CD-0241-CC43-8F9D-2FDFCBC8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521012-B6D6-EE4A-AF70-A03289132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9" r="40392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A0E5BB-594B-B74C-9552-8D35F06ED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57"/>
    </mc:Choice>
    <mc:Fallback xmlns="">
      <p:transition spd="slow" advTm="130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CS and AI </a:t>
            </a:r>
            <a:br>
              <a:rPr lang="en-GB"/>
            </a:br>
            <a:r>
              <a:rPr lang="en-GB"/>
              <a:t>under the Rule of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453816" cy="3581400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r>
              <a:rPr lang="en-GB"/>
              <a:t>We are not doing ethics: intent to do good doesn’t imply lawfulness</a:t>
            </a:r>
          </a:p>
          <a:p>
            <a:r>
              <a:rPr lang="en-GB"/>
              <a:t>In a constitutional democracy CS and AI are under the rule of law, as everyone</a:t>
            </a:r>
          </a:p>
          <a:p>
            <a:r>
              <a:rPr lang="en-GB"/>
              <a:t>Responsible AI fits the framework of the rule of law and more (but not less)</a:t>
            </a:r>
          </a:p>
          <a:p>
            <a:endParaRPr lang="en-GB"/>
          </a:p>
          <a:p>
            <a:pPr algn="r"/>
            <a:r>
              <a:rPr lang="en-GB" sz="2800"/>
              <a:t>We are </a:t>
            </a:r>
            <a:r>
              <a:rPr lang="en-GB" sz="2800" b="1" i="1"/>
              <a:t>not here to police and also not to please </a:t>
            </a:r>
            <a:r>
              <a:rPr lang="en-GB" sz="2800">
                <a:sym typeface="Wingdings" pitchFamily="2" charset="2"/>
              </a:rPr>
              <a:t> 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8FD74E-B863-AA4C-B67E-327E4E2CA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62"/>
    </mc:Choice>
    <mc:Fallback xmlns="">
      <p:transition spd="slow" advTm="179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>
                <a:latin typeface="Broadway" pitchFamily="82" charset="77"/>
              </a:rPr>
              <a:t>Double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pPr marL="457200" indent="-457200">
              <a:buFont typeface="+mj-lt"/>
              <a:buAutoNum type="arabicPeriod"/>
            </a:pPr>
            <a:r>
              <a:rPr lang="en-GB"/>
              <a:t>R&amp;D context within </a:t>
            </a:r>
            <a:r>
              <a:rPr lang="en-GB" err="1"/>
              <a:t>HumanE</a:t>
            </a:r>
            <a:r>
              <a:rPr lang="en-GB"/>
              <a:t>-AI</a:t>
            </a:r>
          </a:p>
          <a:p>
            <a:pPr marL="0" lvl="1" indent="0">
              <a:buNone/>
            </a:pPr>
            <a:r>
              <a:rPr lang="en-GB"/>
              <a:t>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417FC0-BCDA-5C41-9A86-003E165A50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pPr marL="457200" indent="-457200">
              <a:buFont typeface="+mj-lt"/>
              <a:buAutoNum type="arabicPeriod" startAt="2"/>
            </a:pPr>
            <a:r>
              <a:rPr lang="en-GB"/>
              <a:t>Subsequent use context(s)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79D8BE-8BEB-754E-90CC-275A557ED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52"/>
    </mc:Choice>
    <mc:Fallback xmlns="">
      <p:transition spd="slow" advTm="11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issues:</a:t>
            </a:r>
            <a:br>
              <a:rPr lang="en-GB"/>
            </a:br>
            <a:r>
              <a:rPr lang="en-GB"/>
              <a:t>liability and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Liability: ex post (after things go wrong)</a:t>
            </a:r>
          </a:p>
          <a:p>
            <a:endParaRPr lang="en-GB"/>
          </a:p>
          <a:p>
            <a:r>
              <a:rPr lang="en-GB"/>
              <a:t>Certification: ex ante (before things are put on the market or made available)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695A8C-0FD0-534B-9ED0-5AF7C5D9F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16"/>
    </mc:Choice>
    <mc:Fallback xmlns="">
      <p:transition spd="slow" advTm="6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issues:</a:t>
            </a:r>
            <a:br>
              <a:rPr lang="en-GB"/>
            </a:br>
            <a:r>
              <a:rPr lang="en-GB"/>
              <a:t>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National law: tort law, contract law</a:t>
            </a:r>
          </a:p>
          <a:p>
            <a:r>
              <a:rPr lang="en-GB"/>
              <a:t>EU level:</a:t>
            </a:r>
          </a:p>
          <a:p>
            <a:pPr lvl="1"/>
            <a:r>
              <a:rPr lang="en-GB"/>
              <a:t>Product liability</a:t>
            </a:r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/>
          </a:p>
        </p:txBody>
      </p:sp>
      <p:pic>
        <p:nvPicPr>
          <p:cNvPr id="7" name="Content Placeholder 7" descr="Text, timeline&#10;&#10;Description automatically generated">
            <a:extLst>
              <a:ext uri="{FF2B5EF4-FFF2-40B4-BE49-F238E27FC236}">
                <a16:creationId xmlns:a16="http://schemas.microsoft.com/office/drawing/2014/main" id="{405E7FFB-A929-EA4A-A9B4-6F8FD394D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329" y="480515"/>
            <a:ext cx="9739341" cy="589230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05F0A7-29C1-D54B-AB40-A23A96D67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34"/>
    </mc:Choice>
    <mc:Fallback xmlns="">
      <p:transition spd="slow" advTm="4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A280-2BE6-754F-9E74-F07C3F47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issues:</a:t>
            </a:r>
            <a:br>
              <a:rPr lang="en-GB"/>
            </a:br>
            <a:r>
              <a:rPr lang="en-GB"/>
              <a:t>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5E5F-7DAA-8241-B89B-3F4EB717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959546" cy="3581400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r>
              <a:rPr lang="en-GB"/>
              <a:t>National law: tort law, contract law</a:t>
            </a:r>
          </a:p>
          <a:p>
            <a:r>
              <a:rPr lang="en-GB"/>
              <a:t>EU level:</a:t>
            </a:r>
          </a:p>
          <a:p>
            <a:pPr lvl="1"/>
            <a:r>
              <a:rPr lang="en-GB"/>
              <a:t>Product liability</a:t>
            </a:r>
          </a:p>
          <a:p>
            <a:pPr lvl="1"/>
            <a:endParaRPr lang="en-GB"/>
          </a:p>
          <a:p>
            <a:pPr marL="0" lvl="1" indent="0">
              <a:buNone/>
            </a:pPr>
            <a:r>
              <a:rPr lang="en-GB"/>
              <a:t>Upcoming legal framework, check: </a:t>
            </a:r>
          </a:p>
          <a:p>
            <a:pPr lvl="1"/>
            <a:r>
              <a:rPr lang="en-GB"/>
              <a:t>EC </a:t>
            </a:r>
            <a:r>
              <a:rPr lang="en-GB">
                <a:hlinkClick r:id="rId4"/>
              </a:rPr>
              <a:t>‘Liability for AI and other emerging digital technologies’</a:t>
            </a:r>
            <a:endParaRPr lang="en-GB"/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842E-8E08-5D4D-8821-AA4E98EB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15.12.020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62026-9983-F44C-935F-3E66C423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Tutorial HAI-NET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775A-29EA-6A47-BF65-682D3C26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890A3E6-19D1-EC46-BD23-2059FD62A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97"/>
    </mc:Choice>
    <mc:Fallback xmlns="">
      <p:transition spd="slow" advTm="20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4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1|5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1|5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1|5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6.2|43.7|5.4|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6.2|43.7|5.4|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6.2|43.7|5.4|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41.6|2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41.6|2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41.6|2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4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4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32.1|6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32.1|6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32.1|6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32.1|6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1|58.5"/>
</p:tagLst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3BF942E50F049A9EF0013C56E0E0F" ma:contentTypeVersion="6" ma:contentTypeDescription="Create a new document." ma:contentTypeScope="" ma:versionID="f71e88f81c5123733921b88e38d1792c">
  <xsd:schema xmlns:xsd="http://www.w3.org/2001/XMLSchema" xmlns:xs="http://www.w3.org/2001/XMLSchema" xmlns:p="http://schemas.microsoft.com/office/2006/metadata/properties" xmlns:ns2="69d91f16-7083-4465-96b7-cfa596842426" xmlns:ns3="8906126e-c50c-43e7-80be-ce9d2d8cf778" targetNamespace="http://schemas.microsoft.com/office/2006/metadata/properties" ma:root="true" ma:fieldsID="8210dd5ff3ccd6a4ed2e2aadd67fcadd" ns2:_="" ns3:_="">
    <xsd:import namespace="69d91f16-7083-4465-96b7-cfa596842426"/>
    <xsd:import namespace="8906126e-c50c-43e7-80be-ce9d2d8cf7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91f16-7083-4465-96b7-cfa5968424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6126e-c50c-43e7-80be-ce9d2d8cf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7DAAAC-B300-45E0-A0A8-8A866E085115}">
  <ds:schemaRefs>
    <ds:schemaRef ds:uri="69d91f16-7083-4465-96b7-cfa596842426"/>
    <ds:schemaRef ds:uri="http://www.w3.org/XML/1998/namespace"/>
    <ds:schemaRef ds:uri="8906126e-c50c-43e7-80be-ce9d2d8cf778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60C21A9-4D40-430D-8A15-8212BB9DD9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8E74A6-B2C1-400A-9156-5E3F008B7A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91f16-7083-4465-96b7-cfa596842426"/>
    <ds:schemaRef ds:uri="8906126e-c50c-43e7-80be-ce9d2d8cf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1583</Words>
  <Application>Microsoft Macintosh PowerPoint</Application>
  <PresentationFormat>Widescreen</PresentationFormat>
  <Paragraphs>306</Paragraphs>
  <Slides>34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Britannic Bold</vt:lpstr>
      <vt:lpstr>Broadway</vt:lpstr>
      <vt:lpstr>Calibri</vt:lpstr>
      <vt:lpstr>Franklin Gothic Book</vt:lpstr>
      <vt:lpstr>Futura Medium</vt:lpstr>
      <vt:lpstr>Bijsnijden</vt:lpstr>
      <vt:lpstr>Main Introduction Tutorial LPbD   LSTS – VUB Mireille Hildebrandt </vt:lpstr>
      <vt:lpstr>PowerPoint Presentation</vt:lpstr>
      <vt:lpstr>TAKING LAW SERIOUSLY THE book</vt:lpstr>
      <vt:lpstr>PowerPoint Presentation</vt:lpstr>
      <vt:lpstr>CS and AI  under the Rule of Law</vt:lpstr>
      <vt:lpstr>Double Focus</vt:lpstr>
      <vt:lpstr>Safety issues: liability and certification</vt:lpstr>
      <vt:lpstr>Safety issues: liability</vt:lpstr>
      <vt:lpstr>Safety issues: liability</vt:lpstr>
      <vt:lpstr>Fundamental rights and GDPR</vt:lpstr>
      <vt:lpstr>Fundamental rights and GDPR</vt:lpstr>
      <vt:lpstr>Fundamental rights and GDPR</vt:lpstr>
      <vt:lpstr>Fundamental rights and GDPR</vt:lpstr>
      <vt:lpstr>GDPR</vt:lpstr>
      <vt:lpstr>GDPR</vt:lpstr>
      <vt:lpstr>GDPR</vt:lpstr>
      <vt:lpstr>GDPR</vt:lpstr>
      <vt:lpstr>GDPR</vt:lpstr>
      <vt:lpstr>GDPR</vt:lpstr>
      <vt:lpstr>GDPR</vt:lpstr>
      <vt:lpstr>GDPR</vt:lpstr>
      <vt:lpstr>GDPR</vt:lpstr>
      <vt:lpstr>GDPR</vt:lpstr>
      <vt:lpstr>GDPR</vt:lpstr>
      <vt:lpstr>GDPR</vt:lpstr>
      <vt:lpstr>GDPR</vt:lpstr>
      <vt:lpstr>GDPR</vt:lpstr>
      <vt:lpstr>Developing LPbD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Tutorial LPbD   LSTS - VUB </dc:title>
  <dc:creator>Mireille HILDEBRANDT</dc:creator>
  <cp:lastModifiedBy>Mireille HILDEBRANDT</cp:lastModifiedBy>
  <cp:revision>1</cp:revision>
  <dcterms:created xsi:type="dcterms:W3CDTF">2020-11-20T15:04:12Z</dcterms:created>
  <dcterms:modified xsi:type="dcterms:W3CDTF">2020-12-06T11:31:48Z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0x0101000893BF942E50F049A9EF0013C56E0E0F</vt:lpwstr>
  </property>
</Properties>
</file>