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465" r:id="rId6"/>
    <p:sldId id="443" r:id="rId7"/>
    <p:sldId id="395" r:id="rId8"/>
    <p:sldId id="396" r:id="rId9"/>
    <p:sldId id="397" r:id="rId10"/>
    <p:sldId id="399" r:id="rId11"/>
    <p:sldId id="400" r:id="rId12"/>
    <p:sldId id="401" r:id="rId13"/>
    <p:sldId id="466" r:id="rId14"/>
    <p:sldId id="402" r:id="rId15"/>
    <p:sldId id="403" r:id="rId16"/>
    <p:sldId id="404" r:id="rId17"/>
    <p:sldId id="405" r:id="rId18"/>
    <p:sldId id="42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398" r:id="rId27"/>
    <p:sldId id="413" r:id="rId28"/>
    <p:sldId id="414" r:id="rId29"/>
    <p:sldId id="415" r:id="rId30"/>
    <p:sldId id="416" r:id="rId31"/>
    <p:sldId id="417" r:id="rId32"/>
    <p:sldId id="419" r:id="rId33"/>
    <p:sldId id="3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A0635-8211-694A-BAD3-14900C5911C4}" v="25" dt="2021-05-26T14:05:20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HILDEBRANDT" userId="32d9daa9-24aa-4935-a54e-226c1148251b" providerId="ADAL" clId="{881A0635-8211-694A-BAD3-14900C5911C4}"/>
    <pc:docChg chg="custSel addSld delSld modSld modShowInfo">
      <pc:chgData name="Mireille HILDEBRANDT" userId="32d9daa9-24aa-4935-a54e-226c1148251b" providerId="ADAL" clId="{881A0635-8211-694A-BAD3-14900C5911C4}" dt="2021-06-13T09:22:52.989" v="124" actId="14100"/>
      <pc:docMkLst>
        <pc:docMk/>
      </pc:docMkLst>
      <pc:sldChg chg="addSp delSp modSp mod modTransition delAnim modAnim">
        <pc:chgData name="Mireille HILDEBRANDT" userId="32d9daa9-24aa-4935-a54e-226c1148251b" providerId="ADAL" clId="{881A0635-8211-694A-BAD3-14900C5911C4}" dt="2021-06-13T09:22:52.989" v="124" actId="14100"/>
        <pc:sldMkLst>
          <pc:docMk/>
          <pc:sldMk cId="1931581279" sldId="256"/>
        </pc:sldMkLst>
        <pc:spChg chg="mod">
          <ac:chgData name="Mireille HILDEBRANDT" userId="32d9daa9-24aa-4935-a54e-226c1148251b" providerId="ADAL" clId="{881A0635-8211-694A-BAD3-14900C5911C4}" dt="2021-06-13T09:22:52.989" v="124" actId="14100"/>
          <ac:spMkLst>
            <pc:docMk/>
            <pc:sldMk cId="1931581279" sldId="256"/>
            <ac:spMk id="2" creationId="{00000000-0000-0000-0000-000000000000}"/>
          </ac:spMkLst>
        </pc:spChg>
        <pc:picChg chg="add del mod">
          <ac:chgData name="Mireille HILDEBRANDT" userId="32d9daa9-24aa-4935-a54e-226c1148251b" providerId="ADAL" clId="{881A0635-8211-694A-BAD3-14900C5911C4}" dt="2021-05-25T09:35:48.907" v="42"/>
          <ac:picMkLst>
            <pc:docMk/>
            <pc:sldMk cId="1931581279" sldId="256"/>
            <ac:picMk id="3" creationId="{384EFA21-FC96-4B4E-9159-950AA64BEE24}"/>
          </ac:picMkLst>
        </pc:picChg>
        <pc:picChg chg="add del mod">
          <ac:chgData name="Mireille HILDEBRANDT" userId="32d9daa9-24aa-4935-a54e-226c1148251b" providerId="ADAL" clId="{881A0635-8211-694A-BAD3-14900C5911C4}" dt="2021-05-26T13:11:37.328" v="53" actId="478"/>
          <ac:picMkLst>
            <pc:docMk/>
            <pc:sldMk cId="1931581279" sldId="256"/>
            <ac:picMk id="3" creationId="{B1D43501-528D-5E49-AD37-7B71E437730C}"/>
          </ac:picMkLst>
        </pc:picChg>
        <pc:picChg chg="del">
          <ac:chgData name="Mireille HILDEBRANDT" userId="32d9daa9-24aa-4935-a54e-226c1148251b" providerId="ADAL" clId="{881A0635-8211-694A-BAD3-14900C5911C4}" dt="2021-05-25T07:57:14.855" v="20"/>
          <ac:picMkLst>
            <pc:docMk/>
            <pc:sldMk cId="1931581279" sldId="256"/>
            <ac:picMk id="4" creationId="{80E24393-D594-1146-B2EC-585091216B41}"/>
          </ac:picMkLst>
        </pc:picChg>
        <pc:picChg chg="add del mod">
          <ac:chgData name="Mireille HILDEBRANDT" userId="32d9daa9-24aa-4935-a54e-226c1148251b" providerId="ADAL" clId="{881A0635-8211-694A-BAD3-14900C5911C4}" dt="2021-05-26T13:23:58.907" v="59" actId="478"/>
          <ac:picMkLst>
            <pc:docMk/>
            <pc:sldMk cId="1931581279" sldId="256"/>
            <ac:picMk id="4" creationId="{FA3F4E59-2DFA-314D-B0FA-7629CB676E9D}"/>
          </ac:picMkLst>
        </pc:picChg>
        <pc:picChg chg="add del mod">
          <ac:chgData name="Mireille HILDEBRANDT" userId="32d9daa9-24aa-4935-a54e-226c1148251b" providerId="ADAL" clId="{881A0635-8211-694A-BAD3-14900C5911C4}" dt="2021-05-26T13:11:41.531" v="54" actId="478"/>
          <ac:picMkLst>
            <pc:docMk/>
            <pc:sldMk cId="1931581279" sldId="256"/>
            <ac:picMk id="8" creationId="{F56F2FB0-4FCF-9448-95BB-A2A2EB5A804E}"/>
          </ac:picMkLst>
        </pc:picChg>
        <pc:picChg chg="add mod">
          <ac:chgData name="Mireille HILDEBRANDT" userId="32d9daa9-24aa-4935-a54e-226c1148251b" providerId="ADAL" clId="{881A0635-8211-694A-BAD3-14900C5911C4}" dt="2021-05-26T13:26:05.939" v="61"/>
          <ac:picMkLst>
            <pc:docMk/>
            <pc:sldMk cId="1931581279" sldId="256"/>
            <ac:picMk id="9" creationId="{038E2D62-5089-F94A-8451-539CAB3732C9}"/>
          </ac:picMkLst>
        </pc:picChg>
        <pc:picChg chg="add del mod">
          <ac:chgData name="Mireille HILDEBRANDT" userId="32d9daa9-24aa-4935-a54e-226c1148251b" providerId="ADAL" clId="{881A0635-8211-694A-BAD3-14900C5911C4}" dt="2021-05-26T13:15:34.533" v="56" actId="478"/>
          <ac:picMkLst>
            <pc:docMk/>
            <pc:sldMk cId="1931581279" sldId="256"/>
            <ac:picMk id="10" creationId="{F727CBB1-6C35-6145-A7DE-F417448C4561}"/>
          </ac:picMkLst>
        </pc:picChg>
      </pc:sldChg>
      <pc:sldChg chg="addSp delSp modSp mod modTransition delAnim modAnim">
        <pc:chgData name="Mireille HILDEBRANDT" userId="32d9daa9-24aa-4935-a54e-226c1148251b" providerId="ADAL" clId="{881A0635-8211-694A-BAD3-14900C5911C4}" dt="2021-05-26T14:05:20.311" v="68"/>
        <pc:sldMkLst>
          <pc:docMk/>
          <pc:sldMk cId="1554071170" sldId="393"/>
        </pc:sldMkLst>
        <pc:picChg chg="add del mod">
          <ac:chgData name="Mireille HILDEBRANDT" userId="32d9daa9-24aa-4935-a54e-226c1148251b" providerId="ADAL" clId="{881A0635-8211-694A-BAD3-14900C5911C4}" dt="2021-05-26T13:11:33.274" v="52" actId="21"/>
          <ac:picMkLst>
            <pc:docMk/>
            <pc:sldMk cId="1554071170" sldId="393"/>
            <ac:picMk id="2" creationId="{3FA6ACF4-CC82-FD48-829C-AAF01AC35AAC}"/>
          </ac:picMkLst>
        </pc:picChg>
        <pc:picChg chg="del">
          <ac:chgData name="Mireille HILDEBRANDT" userId="32d9daa9-24aa-4935-a54e-226c1148251b" providerId="ADAL" clId="{881A0635-8211-694A-BAD3-14900C5911C4}" dt="2021-05-25T07:57:14.855" v="20"/>
          <ac:picMkLst>
            <pc:docMk/>
            <pc:sldMk cId="1554071170" sldId="393"/>
            <ac:picMk id="2" creationId="{9E67D1AC-E2F2-2D42-A07E-C4DCA6227306}"/>
          </ac:picMkLst>
        </pc:picChg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1554071170" sldId="393"/>
            <ac:picMk id="8" creationId="{B120FDCC-DDE3-1E4C-BDE8-0D39F195AC64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1554071170" sldId="393"/>
            <ac:picMk id="9" creationId="{4E1B9749-5994-1A4A-923D-D2C6D29E85E5}"/>
          </ac:picMkLst>
        </pc:picChg>
      </pc:sldChg>
      <pc:sldChg chg="del">
        <pc:chgData name="Mireille HILDEBRANDT" userId="32d9daa9-24aa-4935-a54e-226c1148251b" providerId="ADAL" clId="{881A0635-8211-694A-BAD3-14900C5911C4}" dt="2021-05-13T13:36:53.602" v="0" actId="2696"/>
        <pc:sldMkLst>
          <pc:docMk/>
          <pc:sldMk cId="1007047001" sldId="394"/>
        </pc:sldMkLst>
      </pc:sldChg>
      <pc:sldChg chg="addSp delSp modSp modTransition modAnim">
        <pc:chgData name="Mireille HILDEBRANDT" userId="32d9daa9-24aa-4935-a54e-226c1148251b" providerId="ADAL" clId="{881A0635-8211-694A-BAD3-14900C5911C4}" dt="2021-05-26T13:41:09.365" v="67"/>
        <pc:sldMkLst>
          <pc:docMk/>
          <pc:sldMk cId="2937948121" sldId="395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2937948121" sldId="395"/>
            <ac:picMk id="7" creationId="{703F2933-7E56-9149-9DEA-C7C0D6C81425}"/>
          </ac:picMkLst>
        </pc:picChg>
        <pc:picChg chg="add mod">
          <ac:chgData name="Mireille HILDEBRANDT" userId="32d9daa9-24aa-4935-a54e-226c1148251b" providerId="ADAL" clId="{881A0635-8211-694A-BAD3-14900C5911C4}" dt="2021-05-26T13:39:34.577" v="64"/>
          <ac:picMkLst>
            <pc:docMk/>
            <pc:sldMk cId="2937948121" sldId="395"/>
            <ac:picMk id="8" creationId="{E88F9851-6891-224E-83A4-5B079CB8275E}"/>
          </ac:picMkLst>
        </pc:picChg>
      </pc:sldChg>
      <pc:sldChg chg="addSp delSp modSp mod modTransition modAnim">
        <pc:chgData name="Mireille HILDEBRANDT" userId="32d9daa9-24aa-4935-a54e-226c1148251b" providerId="ADAL" clId="{881A0635-8211-694A-BAD3-14900C5911C4}" dt="2021-05-26T13:41:09.365" v="67"/>
        <pc:sldMkLst>
          <pc:docMk/>
          <pc:sldMk cId="741197625" sldId="396"/>
        </pc:sldMkLst>
        <pc:spChg chg="mod">
          <ac:chgData name="Mireille HILDEBRANDT" userId="32d9daa9-24aa-4935-a54e-226c1148251b" providerId="ADAL" clId="{881A0635-8211-694A-BAD3-14900C5911C4}" dt="2021-05-25T07:35:44.962" v="18" actId="20577"/>
          <ac:spMkLst>
            <pc:docMk/>
            <pc:sldMk cId="741197625" sldId="396"/>
            <ac:spMk id="3" creationId="{7EC44200-4692-D146-90BC-B7631A1093BA}"/>
          </ac:spMkLst>
        </pc:spChg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741197625" sldId="396"/>
            <ac:picMk id="7" creationId="{782F4920-21D9-D844-9C58-93D189BEB48D}"/>
          </ac:picMkLst>
        </pc:picChg>
        <pc:picChg chg="add mod">
          <ac:chgData name="Mireille HILDEBRANDT" userId="32d9daa9-24aa-4935-a54e-226c1148251b" providerId="ADAL" clId="{881A0635-8211-694A-BAD3-14900C5911C4}" dt="2021-05-26T13:39:34.577" v="64"/>
          <ac:picMkLst>
            <pc:docMk/>
            <pc:sldMk cId="741197625" sldId="396"/>
            <ac:picMk id="8" creationId="{3B0DC689-B04D-944F-B4DD-58DDDCB9F578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3:41:09.365" v="67"/>
        <pc:sldMkLst>
          <pc:docMk/>
          <pc:sldMk cId="3220800406" sldId="397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3220800406" sldId="397"/>
            <ac:picMk id="7" creationId="{D50C5C2F-51D6-2E47-A363-78FD12D2A1F1}"/>
          </ac:picMkLst>
        </pc:picChg>
        <pc:picChg chg="add mod">
          <ac:chgData name="Mireille HILDEBRANDT" userId="32d9daa9-24aa-4935-a54e-226c1148251b" providerId="ADAL" clId="{881A0635-8211-694A-BAD3-14900C5911C4}" dt="2021-05-26T13:39:34.577" v="64"/>
          <ac:picMkLst>
            <pc:docMk/>
            <pc:sldMk cId="3220800406" sldId="397"/>
            <ac:picMk id="8" creationId="{6AED094C-00B9-A048-A5AA-C03450BF0D98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3891266541" sldId="398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3891266541" sldId="398"/>
            <ac:picMk id="7" creationId="{6066F157-95F1-7642-AB60-C38815E50609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3891266541" sldId="398"/>
            <ac:picMk id="8" creationId="{03A42490-2C6D-4A4A-8ED2-642E8E269DB5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3:41:09.365" v="67"/>
        <pc:sldMkLst>
          <pc:docMk/>
          <pc:sldMk cId="230348755" sldId="399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230348755" sldId="399"/>
            <ac:picMk id="7" creationId="{FF447BE3-A052-6F42-8223-6C9650972578}"/>
          </ac:picMkLst>
        </pc:picChg>
        <pc:picChg chg="add mod">
          <ac:chgData name="Mireille HILDEBRANDT" userId="32d9daa9-24aa-4935-a54e-226c1148251b" providerId="ADAL" clId="{881A0635-8211-694A-BAD3-14900C5911C4}" dt="2021-05-26T13:39:34.577" v="64"/>
          <ac:picMkLst>
            <pc:docMk/>
            <pc:sldMk cId="230348755" sldId="399"/>
            <ac:picMk id="8" creationId="{CAC770C0-9F23-8544-AA34-4A9B3318A1EF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3:41:09.365" v="67"/>
        <pc:sldMkLst>
          <pc:docMk/>
          <pc:sldMk cId="363432663" sldId="400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363432663" sldId="400"/>
            <ac:picMk id="7" creationId="{9EF193E3-A666-CB42-9CDE-0F95B57D9502}"/>
          </ac:picMkLst>
        </pc:picChg>
        <pc:picChg chg="add mod">
          <ac:chgData name="Mireille HILDEBRANDT" userId="32d9daa9-24aa-4935-a54e-226c1148251b" providerId="ADAL" clId="{881A0635-8211-694A-BAD3-14900C5911C4}" dt="2021-05-26T13:39:34.577" v="64"/>
          <ac:picMkLst>
            <pc:docMk/>
            <pc:sldMk cId="363432663" sldId="400"/>
            <ac:picMk id="8" creationId="{7ABCC30F-3645-DD43-BBA6-FA1A9E9B4008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3:41:09.365" v="67"/>
        <pc:sldMkLst>
          <pc:docMk/>
          <pc:sldMk cId="2714844413" sldId="401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2714844413" sldId="401"/>
            <ac:picMk id="7" creationId="{6007BB8C-438B-5943-AA74-8047319B9DFD}"/>
          </ac:picMkLst>
        </pc:picChg>
        <pc:picChg chg="add mod">
          <ac:chgData name="Mireille HILDEBRANDT" userId="32d9daa9-24aa-4935-a54e-226c1148251b" providerId="ADAL" clId="{881A0635-8211-694A-BAD3-14900C5911C4}" dt="2021-05-26T13:39:34.577" v="64"/>
          <ac:picMkLst>
            <pc:docMk/>
            <pc:sldMk cId="2714844413" sldId="401"/>
            <ac:picMk id="8" creationId="{76A6911F-24A3-3942-BBB7-996164E5F09C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3413107146" sldId="402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3413107146" sldId="402"/>
            <ac:picMk id="7" creationId="{F50BDE5B-44F5-AC4B-B1CE-6C33AE6805EE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3413107146" sldId="402"/>
            <ac:picMk id="8" creationId="{29A84395-485B-9B4E-97A3-D7EC4E227E86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3521315794" sldId="403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3521315794" sldId="403"/>
            <ac:picMk id="7" creationId="{DFC7908F-55BF-3343-8D97-6267CE904C9F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3521315794" sldId="403"/>
            <ac:picMk id="8" creationId="{B5F30B25-E970-084A-989E-D0870A6A235B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2630544124" sldId="404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2630544124" sldId="404"/>
            <ac:picMk id="7" creationId="{A21BEB74-2537-6B4E-96F0-77E23F58DBEA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2630544124" sldId="404"/>
            <ac:picMk id="8" creationId="{EF7C97B1-4ABC-714F-B6FB-29293D568621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475777874" sldId="405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475777874" sldId="405"/>
            <ac:picMk id="7" creationId="{A9F28679-0F44-DB4E-9D85-7370C63568BB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475777874" sldId="405"/>
            <ac:picMk id="8" creationId="{FEC30F19-DF57-EE47-855C-B160AFD6E1F3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559662595" sldId="406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559662595" sldId="406"/>
            <ac:picMk id="7" creationId="{E9ECE488-9AED-7B4B-88C9-13DB529E73BB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559662595" sldId="406"/>
            <ac:picMk id="8" creationId="{281FA22F-B1A3-1743-A824-78616E9A09C2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2131424665" sldId="407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2131424665" sldId="407"/>
            <ac:picMk id="7" creationId="{8D702AEA-E068-594D-B882-2BB17AF5D8C4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2131424665" sldId="407"/>
            <ac:picMk id="8" creationId="{E80BEA7B-8AE0-DF4B-A1FF-5ABF251F8CEB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536278778" sldId="408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536278778" sldId="408"/>
            <ac:picMk id="7" creationId="{81841EFC-6964-5E4D-BA0E-D10206066294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536278778" sldId="408"/>
            <ac:picMk id="8" creationId="{583310E7-54C4-2844-B3B9-09385DC8BA0A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1255974510" sldId="409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1255974510" sldId="409"/>
            <ac:picMk id="7" creationId="{99D4A4CE-004D-7044-96E8-C0517BC4A1D3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1255974510" sldId="409"/>
            <ac:picMk id="8" creationId="{BED633E1-0D10-0D4C-A7AE-A3A0BB102490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586653619" sldId="410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586653619" sldId="410"/>
            <ac:picMk id="7" creationId="{5817D269-5B94-AC4C-A03B-E707DE81DC1F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586653619" sldId="410"/>
            <ac:picMk id="8" creationId="{659D1DA7-9511-A843-AF5E-01D3A64B9197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508343689" sldId="411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508343689" sldId="411"/>
            <ac:picMk id="7" creationId="{87208CB2-EB65-0B49-A871-64C4F67D466E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508343689" sldId="411"/>
            <ac:picMk id="8" creationId="{7BFFF55E-7876-F841-96CF-325C1837168D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291082064" sldId="412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291082064" sldId="412"/>
            <ac:picMk id="7" creationId="{02B4DB88-FB28-1F49-95C4-7B58105CDC2B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291082064" sldId="412"/>
            <ac:picMk id="8" creationId="{AE6DB3CA-2C29-7749-954F-EE96D08F2711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2540142617" sldId="413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2540142617" sldId="413"/>
            <ac:picMk id="7" creationId="{4C39B442-4CA3-F041-9CAC-85880134B34F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2540142617" sldId="413"/>
            <ac:picMk id="8" creationId="{6EC20B4A-ECC5-8642-BD56-AEF2E4EE6086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985247794" sldId="414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985247794" sldId="414"/>
            <ac:picMk id="7" creationId="{27704139-CD16-064D-BA08-1C89A702444A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985247794" sldId="414"/>
            <ac:picMk id="8" creationId="{CAE0DDE5-C609-2747-8AB6-3C31D0C85442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2960320325" sldId="415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2960320325" sldId="415"/>
            <ac:picMk id="7" creationId="{198655DE-6BA6-4446-A82E-05F3EE2D4F91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2960320325" sldId="415"/>
            <ac:picMk id="8" creationId="{08679735-67F6-D647-BF21-A506D8701081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3894537095" sldId="416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3894537095" sldId="416"/>
            <ac:picMk id="7" creationId="{8A2C4E45-D886-EB4F-BCFC-7B7DF3949D8D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3894537095" sldId="416"/>
            <ac:picMk id="8" creationId="{BC0D9C51-97C9-BA43-8F57-0F88E6E6F683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1951948192" sldId="417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1951948192" sldId="417"/>
            <ac:picMk id="7" creationId="{DF21C02A-178A-CC4E-975B-7CA283CBBAF5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1951948192" sldId="417"/>
            <ac:picMk id="8" creationId="{29EDE267-4980-6E45-A214-573A3E348C16}"/>
          </ac:picMkLst>
        </pc:picChg>
      </pc:sldChg>
      <pc:sldChg chg="addSp delSp modSp del modTransition modAnim">
        <pc:chgData name="Mireille HILDEBRANDT" userId="32d9daa9-24aa-4935-a54e-226c1148251b" providerId="ADAL" clId="{881A0635-8211-694A-BAD3-14900C5911C4}" dt="2021-05-26T14:05:52.013" v="69" actId="2696"/>
        <pc:sldMkLst>
          <pc:docMk/>
          <pc:sldMk cId="3677868159" sldId="418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3677868159" sldId="418"/>
            <ac:picMk id="7" creationId="{08C6D4BE-E51C-BA43-A15A-92B9C52D5216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3677868159" sldId="418"/>
            <ac:picMk id="8" creationId="{7E793788-7004-9143-9760-03B331A92A09}"/>
          </ac:picMkLst>
        </pc:picChg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43815287" sldId="419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43815287" sldId="419"/>
            <ac:picMk id="7" creationId="{1A773171-7FF4-CD49-B7C9-8784D5F7F8D1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43815287" sldId="419"/>
            <ac:picMk id="8" creationId="{2AB45983-B4A1-E74D-B059-61EC50E51CC9}"/>
          </ac:picMkLst>
        </pc:picChg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3976188847" sldId="420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711881057" sldId="421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4221171977" sldId="422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539213844" sldId="423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628830959" sldId="424"/>
        </pc:sldMkLst>
      </pc:sldChg>
      <pc:sldChg chg="addSp delSp modSp modTransition modAnim">
        <pc:chgData name="Mireille HILDEBRANDT" userId="32d9daa9-24aa-4935-a54e-226c1148251b" providerId="ADAL" clId="{881A0635-8211-694A-BAD3-14900C5911C4}" dt="2021-05-26T14:05:20.311" v="68"/>
        <pc:sldMkLst>
          <pc:docMk/>
          <pc:sldMk cId="4123209785" sldId="425"/>
        </pc:sldMkLst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4123209785" sldId="425"/>
            <ac:picMk id="7" creationId="{0AA99245-4B78-F346-B3C1-329DA013668C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4123209785" sldId="425"/>
            <ac:picMk id="8" creationId="{FD023D41-C485-CD48-97C6-8DE568BDD2D1}"/>
          </ac:picMkLst>
        </pc:picChg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4279705345" sldId="426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4154761303" sldId="427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05126982" sldId="428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4243953963" sldId="429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813097621" sldId="430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444368799" sldId="431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4255584082" sldId="432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3547761970" sldId="433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08213401" sldId="434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761427111" sldId="436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3783417787" sldId="437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4033007196" sldId="438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343755646" sldId="439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985442901" sldId="440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125975771" sldId="441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3039639542" sldId="442"/>
        </pc:sldMkLst>
      </pc:sldChg>
      <pc:sldChg chg="addSp delSp modSp mod modTransition delAnim modAnim">
        <pc:chgData name="Mireille HILDEBRANDT" userId="32d9daa9-24aa-4935-a54e-226c1148251b" providerId="ADAL" clId="{881A0635-8211-694A-BAD3-14900C5911C4}" dt="2021-05-26T13:41:09.365" v="67"/>
        <pc:sldMkLst>
          <pc:docMk/>
          <pc:sldMk cId="69436620" sldId="443"/>
        </pc:sldMkLst>
        <pc:picChg chg="add mod">
          <ac:chgData name="Mireille HILDEBRANDT" userId="32d9daa9-24aa-4935-a54e-226c1148251b" providerId="ADAL" clId="{881A0635-8211-694A-BAD3-14900C5911C4}" dt="2021-05-26T13:39:34.577" v="64"/>
          <ac:picMkLst>
            <pc:docMk/>
            <pc:sldMk cId="69436620" sldId="443"/>
            <ac:picMk id="7" creationId="{4E271669-7E51-7C40-9334-5F76BFA18AF0}"/>
          </ac:picMkLst>
        </pc:picChg>
        <pc:picChg chg="add del mod">
          <ac:chgData name="Mireille HILDEBRANDT" userId="32d9daa9-24aa-4935-a54e-226c1148251b" providerId="ADAL" clId="{881A0635-8211-694A-BAD3-14900C5911C4}" dt="2021-05-25T09:41:13.287" v="45"/>
          <ac:picMkLst>
            <pc:docMk/>
            <pc:sldMk cId="69436620" sldId="443"/>
            <ac:picMk id="7" creationId="{58F9A70B-8099-E54D-8ED0-E6E9F39B9156}"/>
          </ac:picMkLst>
        </pc:picChg>
        <pc:picChg chg="add del mod">
          <ac:chgData name="Mireille HILDEBRANDT" userId="32d9daa9-24aa-4935-a54e-226c1148251b" providerId="ADAL" clId="{881A0635-8211-694A-BAD3-14900C5911C4}" dt="2021-05-26T13:24:05.410" v="60" actId="478"/>
          <ac:picMkLst>
            <pc:docMk/>
            <pc:sldMk cId="69436620" sldId="443"/>
            <ac:picMk id="8" creationId="{D00779EF-1151-364F-BA4C-3E5EF7C51F92}"/>
          </ac:picMkLst>
        </pc:picChg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063625944" sldId="444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820721863" sldId="445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520319119" sldId="446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979439068" sldId="447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4093983287" sldId="448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988834147" sldId="449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850926912" sldId="450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076814168" sldId="451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681693883" sldId="452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104719768" sldId="453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071529450" sldId="454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554362934" sldId="455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3457792748" sldId="456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544458530" sldId="457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787436505" sldId="458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694767126" sldId="459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3206167287" sldId="460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2929754908" sldId="461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3829028161" sldId="462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1288706487" sldId="463"/>
        </pc:sldMkLst>
      </pc:sldChg>
      <pc:sldChg chg="del">
        <pc:chgData name="Mireille HILDEBRANDT" userId="32d9daa9-24aa-4935-a54e-226c1148251b" providerId="ADAL" clId="{881A0635-8211-694A-BAD3-14900C5911C4}" dt="2021-05-13T13:37:14.488" v="1" actId="2696"/>
        <pc:sldMkLst>
          <pc:docMk/>
          <pc:sldMk cId="3001948820" sldId="464"/>
        </pc:sldMkLst>
      </pc:sldChg>
      <pc:sldChg chg="addSp delSp modSp mod modTransition modAnim">
        <pc:chgData name="Mireille HILDEBRANDT" userId="32d9daa9-24aa-4935-a54e-226c1148251b" providerId="ADAL" clId="{881A0635-8211-694A-BAD3-14900C5911C4}" dt="2021-05-26T13:41:09.365" v="67"/>
        <pc:sldMkLst>
          <pc:docMk/>
          <pc:sldMk cId="1698890709" sldId="465"/>
        </pc:sldMkLst>
        <pc:spChg chg="mod">
          <ac:chgData name="Mireille HILDEBRANDT" userId="32d9daa9-24aa-4935-a54e-226c1148251b" providerId="ADAL" clId="{881A0635-8211-694A-BAD3-14900C5911C4}" dt="2021-05-13T15:09:19.516" v="2" actId="207"/>
          <ac:spMkLst>
            <pc:docMk/>
            <pc:sldMk cId="1698890709" sldId="465"/>
            <ac:spMk id="3" creationId="{D7FBE1AA-137C-2F49-8DAB-385770EF6CF5}"/>
          </ac:spMkLst>
        </pc:spChg>
        <pc:picChg chg="add del mod">
          <ac:chgData name="Mireille HILDEBRANDT" userId="32d9daa9-24aa-4935-a54e-226c1148251b" providerId="ADAL" clId="{881A0635-8211-694A-BAD3-14900C5911C4}" dt="2021-05-26T09:02:11.617" v="49"/>
          <ac:picMkLst>
            <pc:docMk/>
            <pc:sldMk cId="1698890709" sldId="465"/>
            <ac:picMk id="7" creationId="{FDEBBCA7-F615-2F41-8059-4F760AAB847A}"/>
          </ac:picMkLst>
        </pc:picChg>
        <pc:picChg chg="add del mod">
          <ac:chgData name="Mireille HILDEBRANDT" userId="32d9daa9-24aa-4935-a54e-226c1148251b" providerId="ADAL" clId="{881A0635-8211-694A-BAD3-14900C5911C4}" dt="2021-05-26T13:26:21.532" v="62"/>
          <ac:picMkLst>
            <pc:docMk/>
            <pc:sldMk cId="1698890709" sldId="465"/>
            <ac:picMk id="8" creationId="{AF814252-C093-EA47-B68E-25439D48A430}"/>
          </ac:picMkLst>
        </pc:picChg>
        <pc:picChg chg="add mod">
          <ac:chgData name="Mireille HILDEBRANDT" userId="32d9daa9-24aa-4935-a54e-226c1148251b" providerId="ADAL" clId="{881A0635-8211-694A-BAD3-14900C5911C4}" dt="2021-05-26T13:39:34.577" v="64"/>
          <ac:picMkLst>
            <pc:docMk/>
            <pc:sldMk cId="1698890709" sldId="465"/>
            <ac:picMk id="9" creationId="{2E7762CD-661F-0547-B32B-8E236D36A410}"/>
          </ac:picMkLst>
        </pc:picChg>
      </pc:sldChg>
      <pc:sldChg chg="addSp delSp modSp add mod modTransition delAnim modAnim">
        <pc:chgData name="Mireille HILDEBRANDT" userId="32d9daa9-24aa-4935-a54e-226c1148251b" providerId="ADAL" clId="{881A0635-8211-694A-BAD3-14900C5911C4}" dt="2021-05-26T14:05:20.311" v="68"/>
        <pc:sldMkLst>
          <pc:docMk/>
          <pc:sldMk cId="4277823132" sldId="466"/>
        </pc:sldMkLst>
        <pc:spChg chg="mod">
          <ac:chgData name="Mireille HILDEBRANDT" userId="32d9daa9-24aa-4935-a54e-226c1148251b" providerId="ADAL" clId="{881A0635-8211-694A-BAD3-14900C5911C4}" dt="2021-05-25T09:30:39.703" v="33" actId="20577"/>
          <ac:spMkLst>
            <pc:docMk/>
            <pc:sldMk cId="4277823132" sldId="466"/>
            <ac:spMk id="2" creationId="{FF9BF8A5-38EE-E44B-9485-C867D9D9075D}"/>
          </ac:spMkLst>
        </pc:spChg>
        <pc:spChg chg="mod">
          <ac:chgData name="Mireille HILDEBRANDT" userId="32d9daa9-24aa-4935-a54e-226c1148251b" providerId="ADAL" clId="{881A0635-8211-694A-BAD3-14900C5911C4}" dt="2021-05-25T09:31:09.663" v="40" actId="20577"/>
          <ac:spMkLst>
            <pc:docMk/>
            <pc:sldMk cId="4277823132" sldId="466"/>
            <ac:spMk id="3" creationId="{7EC44200-4692-D146-90BC-B7631A1093BA}"/>
          </ac:spMkLst>
        </pc:spChg>
        <pc:picChg chg="add del mod">
          <ac:chgData name="Mireille HILDEBRANDT" userId="32d9daa9-24aa-4935-a54e-226c1148251b" providerId="ADAL" clId="{881A0635-8211-694A-BAD3-14900C5911C4}" dt="2021-05-26T13:40:29.722" v="66" actId="478"/>
          <ac:picMkLst>
            <pc:docMk/>
            <pc:sldMk cId="4277823132" sldId="466"/>
            <ac:picMk id="7" creationId="{5EF694D4-F830-3C46-9C19-F08DD6E322EE}"/>
          </ac:picMkLst>
        </pc:picChg>
        <pc:picChg chg="del">
          <ac:chgData name="Mireille HILDEBRANDT" userId="32d9daa9-24aa-4935-a54e-226c1148251b" providerId="ADAL" clId="{881A0635-8211-694A-BAD3-14900C5911C4}" dt="2021-05-25T09:32:18.578" v="41"/>
          <ac:picMkLst>
            <pc:docMk/>
            <pc:sldMk cId="4277823132" sldId="466"/>
            <ac:picMk id="7" creationId="{6007BB8C-438B-5943-AA74-8047319B9DFD}"/>
          </ac:picMkLst>
        </pc:picChg>
        <pc:picChg chg="add del mod">
          <ac:chgData name="Mireille HILDEBRANDT" userId="32d9daa9-24aa-4935-a54e-226c1148251b" providerId="ADAL" clId="{881A0635-8211-694A-BAD3-14900C5911C4}" dt="2021-05-26T13:40:23.872" v="65" actId="478"/>
          <ac:picMkLst>
            <pc:docMk/>
            <pc:sldMk cId="4277823132" sldId="466"/>
            <ac:picMk id="8" creationId="{D003945F-BA15-ED4A-90F4-2D46595C8FB4}"/>
          </ac:picMkLst>
        </pc:picChg>
        <pc:picChg chg="add mod">
          <ac:chgData name="Mireille HILDEBRANDT" userId="32d9daa9-24aa-4935-a54e-226c1148251b" providerId="ADAL" clId="{881A0635-8211-694A-BAD3-14900C5911C4}" dt="2021-05-26T14:05:20.311" v="68"/>
          <ac:picMkLst>
            <pc:docMk/>
            <pc:sldMk cId="4277823132" sldId="466"/>
            <ac:picMk id="9" creationId="{4AA7FC59-3EFA-934C-8CBA-C6C5DD6DFD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8E48-E65E-8F48-A590-EE82FDF6AEB4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7523-5E5A-F54F-975E-DF0501C22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Broadway" pitchFamily="82" charset="77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77A6167-FCC5-49E8-B280-CECAF151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84046EA-4273-437E-9DE5-5AEE713C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4237" y="1480930"/>
            <a:ext cx="8362639" cy="3254321"/>
          </a:xfrm>
        </p:spPr>
        <p:txBody>
          <a:bodyPr>
            <a:normAutofit/>
          </a:bodyPr>
          <a:lstStyle/>
          <a:p>
            <a:pPr algn="l"/>
            <a:r>
              <a:rPr lang="nl-NL" sz="36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Proposed</a:t>
            </a: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AI Act</a:t>
            </a:r>
            <a:b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General, </a:t>
            </a:r>
            <a:r>
              <a:rPr lang="nl-NL" sz="36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definition</a:t>
            </a: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, </a:t>
            </a:r>
            <a:r>
              <a:rPr lang="nl-NL" sz="36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prohibitions</a:t>
            </a:r>
            <a:endParaRPr lang="en-GB" sz="4400" dirty="0">
              <a:latin typeface="Britannic Bold" panose="020B0903060703020204" pitchFamily="34" charset="77"/>
              <a:ea typeface="Bauhaus 93" charset="0"/>
              <a:cs typeface="Bauhaus 93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78522" y="6352906"/>
            <a:ext cx="3247106" cy="40461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171716" y="6352906"/>
            <a:ext cx="1607944" cy="404614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38E2D62-5089-F94A-8451-539CAB373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Operator</a:t>
            </a:r>
            <a:br>
              <a:rPr lang="en-GB" dirty="0"/>
            </a:br>
            <a:r>
              <a:rPr lang="en-GB" sz="2800" dirty="0"/>
              <a:t>art. 3(8)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‘operator’ means </a:t>
            </a:r>
          </a:p>
          <a:p>
            <a:pPr lvl="1"/>
            <a:r>
              <a:rPr lang="en-GB" dirty="0"/>
              <a:t>the provider, </a:t>
            </a:r>
          </a:p>
          <a:p>
            <a:pPr lvl="1"/>
            <a:r>
              <a:rPr lang="en-GB" dirty="0"/>
              <a:t>the user, </a:t>
            </a:r>
          </a:p>
          <a:p>
            <a:pPr lvl="1"/>
            <a:r>
              <a:rPr lang="en-GB" dirty="0"/>
              <a:t>the authorised representative, </a:t>
            </a:r>
          </a:p>
          <a:p>
            <a:pPr lvl="1"/>
            <a:r>
              <a:rPr lang="en-GB" dirty="0"/>
              <a:t>the importer and </a:t>
            </a:r>
          </a:p>
          <a:p>
            <a:pPr lvl="1"/>
            <a:r>
              <a:rPr lang="en-GB" dirty="0"/>
              <a:t>the distributor;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AA7FC59-3EFA-934C-8CBA-C6C5DD6DF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99"/>
    </mc:Choice>
    <mc:Fallback xmlns="">
      <p:transition spd="slow" advTm="31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Placing on the market</a:t>
            </a:r>
            <a:br>
              <a:rPr lang="en-GB" dirty="0"/>
            </a:br>
            <a:r>
              <a:rPr lang="en-GB" sz="2800" dirty="0"/>
              <a:t>art. 3(9)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‘placing on the market’ means 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first making available </a:t>
            </a:r>
            <a:r>
              <a:rPr lang="en-GB" dirty="0"/>
              <a:t>of an AI system on the Union market;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9A84395-485B-9B4E-97A3-D7EC4E227E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1"/>
    </mc:Choice>
    <mc:Fallback xmlns="">
      <p:transition spd="slow" advTm="1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Making available on the market</a:t>
            </a:r>
            <a:br>
              <a:rPr lang="en-GB" dirty="0"/>
            </a:br>
            <a:r>
              <a:rPr lang="en-GB" sz="2800" dirty="0"/>
              <a:t>art. 3(10)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‘making available on the market’ means </a:t>
            </a:r>
          </a:p>
          <a:p>
            <a:pPr lvl="1"/>
            <a:r>
              <a:rPr lang="en-GB" dirty="0"/>
              <a:t>any supply of an AI system for distribution or use </a:t>
            </a:r>
          </a:p>
          <a:p>
            <a:pPr lvl="1"/>
            <a:r>
              <a:rPr lang="en-GB" dirty="0"/>
              <a:t>on the Union market </a:t>
            </a:r>
            <a:r>
              <a:rPr lang="en-GB" dirty="0">
                <a:solidFill>
                  <a:srgbClr val="FF0000"/>
                </a:solidFill>
              </a:rPr>
              <a:t>in the course of a commercial activity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whether in return for payment or free of charge;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5F30B25-E970-084A-989E-D0870A6A23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74"/>
    </mc:Choice>
    <mc:Fallback xmlns="">
      <p:transition spd="slow" advTm="1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Putting into service</a:t>
            </a:r>
            <a:br>
              <a:rPr lang="en-GB" dirty="0"/>
            </a:br>
            <a:r>
              <a:rPr lang="en-GB" sz="2800" dirty="0"/>
              <a:t>art. 3(11)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‘putting into service’ means 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supply of an AI system for first use </a:t>
            </a:r>
          </a:p>
          <a:p>
            <a:pPr lvl="1"/>
            <a:r>
              <a:rPr lang="en-GB" dirty="0"/>
              <a:t>directly to the user </a:t>
            </a:r>
            <a:r>
              <a:rPr lang="en-GB" dirty="0">
                <a:solidFill>
                  <a:srgbClr val="FF0000"/>
                </a:solidFill>
              </a:rPr>
              <a:t>or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for own use on the Union market for its </a:t>
            </a:r>
            <a:r>
              <a:rPr lang="en-GB" dirty="0">
                <a:solidFill>
                  <a:srgbClr val="FF0000"/>
                </a:solidFill>
              </a:rPr>
              <a:t>intended purpose</a:t>
            </a:r>
            <a:r>
              <a:rPr lang="en-GB" dirty="0"/>
              <a:t>;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F7C97B1-4ABC-714F-B6FB-29293D5686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8"/>
    </mc:Choice>
    <mc:Fallback xmlns="">
      <p:transition spd="slow" advTm="43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Intended purpose</a:t>
            </a:r>
            <a:br>
              <a:rPr lang="en-GB" dirty="0"/>
            </a:br>
            <a:r>
              <a:rPr lang="en-GB" sz="2800" dirty="0"/>
              <a:t>art. 3(12)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‘intended purpose’ means </a:t>
            </a:r>
          </a:p>
          <a:p>
            <a:pPr lvl="1"/>
            <a:r>
              <a:rPr lang="en-GB" dirty="0"/>
              <a:t>the use for which an AI system is intended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by the provider,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including the specific context and conditions of use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as </a:t>
            </a:r>
            <a:r>
              <a:rPr lang="en-GB" dirty="0">
                <a:solidFill>
                  <a:srgbClr val="FF0000"/>
                </a:solidFill>
              </a:rPr>
              <a:t>specified in the information supplied by the provider </a:t>
            </a:r>
            <a:r>
              <a:rPr lang="en-GB" dirty="0"/>
              <a:t>in the instructions for use, promotional or sales materials and statements, as well as in the technical documentation;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EC30F19-DF57-EE47-855C-B160AFD6E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53"/>
    </mc:Choice>
    <mc:Fallback xmlns="">
      <p:transition spd="slow" advTm="79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Reasonably foreseeable misuse</a:t>
            </a:r>
            <a:br>
              <a:rPr lang="en-GB" dirty="0"/>
            </a:br>
            <a:r>
              <a:rPr lang="en-GB" sz="2800" dirty="0"/>
              <a:t>art. 3(13)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(13) ‘reasonably foreseeable misuse’ means </a:t>
            </a:r>
          </a:p>
          <a:p>
            <a:pPr lvl="1"/>
            <a:r>
              <a:rPr lang="en-GB" dirty="0"/>
              <a:t>the use of an AI system </a:t>
            </a:r>
          </a:p>
          <a:p>
            <a:pPr lvl="1"/>
            <a:r>
              <a:rPr lang="en-GB" dirty="0"/>
              <a:t>in a way that is </a:t>
            </a:r>
            <a:r>
              <a:rPr lang="en-GB" dirty="0">
                <a:solidFill>
                  <a:srgbClr val="FF0000"/>
                </a:solidFill>
              </a:rPr>
              <a:t>not in accordance with its intended purpose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but which may </a:t>
            </a:r>
            <a:r>
              <a:rPr lang="en-GB" dirty="0">
                <a:solidFill>
                  <a:srgbClr val="FF0000"/>
                </a:solidFill>
              </a:rPr>
              <a:t>result from reasonably foreseeable human behaviour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or interaction with other systems;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D023D41-C485-CD48-97C6-8DE568BDD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97"/>
    </mc:Choice>
    <mc:Fallback xmlns="">
      <p:transition spd="slow" advTm="118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Performance of an AI system</a:t>
            </a:r>
            <a:br>
              <a:rPr lang="en-GB" dirty="0"/>
            </a:br>
            <a:r>
              <a:rPr lang="en-GB" sz="2800" dirty="0"/>
              <a:t>art. 3(18)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‘performance of an AI system’ means </a:t>
            </a:r>
          </a:p>
          <a:p>
            <a:pPr lvl="1"/>
            <a:r>
              <a:rPr lang="en-GB" dirty="0"/>
              <a:t>the ability of an AI system to achieve its intended purpose;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81FA22F-B1A3-1743-A824-78616E9A09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8"/>
    </mc:Choice>
    <mc:Fallback xmlns="">
      <p:transition spd="slow" advTm="17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Performance of an AI system</a:t>
            </a:r>
            <a:br>
              <a:rPr lang="en-GB" dirty="0"/>
            </a:br>
            <a:r>
              <a:rPr lang="en-GB" sz="2800" dirty="0"/>
              <a:t>art. 3(20)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‘conformity assessment’ means </a:t>
            </a:r>
          </a:p>
          <a:p>
            <a:pPr lvl="1"/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process of verifying </a:t>
            </a:r>
          </a:p>
          <a:p>
            <a:pPr lvl="1"/>
            <a:r>
              <a:rPr lang="en-GB" dirty="0"/>
              <a:t>whether the </a:t>
            </a:r>
            <a:r>
              <a:rPr lang="en-GB" dirty="0">
                <a:solidFill>
                  <a:srgbClr val="FF0000"/>
                </a:solidFill>
              </a:rPr>
              <a:t>requirements set out in Title III, Chapter 2 of this Regulation relating to an AI system </a:t>
            </a:r>
          </a:p>
          <a:p>
            <a:pPr lvl="1"/>
            <a:r>
              <a:rPr lang="en-GB" dirty="0"/>
              <a:t>have been fulfilled;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80BEA7B-8AE0-DF4B-A1FF-5ABF251F8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4"/>
    </mc:Choice>
    <mc:Fallback xmlns="">
      <p:transition spd="slow" advTm="36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Substantial modification</a:t>
            </a:r>
            <a:br>
              <a:rPr lang="en-GB" dirty="0"/>
            </a:br>
            <a:r>
              <a:rPr lang="en-GB" sz="2800" dirty="0"/>
              <a:t>art. 3(23)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‘substantial modification’ means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 change to the AI system </a:t>
            </a:r>
            <a:r>
              <a:rPr lang="en-GB" dirty="0"/>
              <a:t>following its placing on the market or putting into service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which affects the compliance of the AI system </a:t>
            </a:r>
            <a:r>
              <a:rPr lang="en-GB" dirty="0"/>
              <a:t>with the requirements set out in Title III, Chapter 2 of this Regulation </a:t>
            </a:r>
            <a:r>
              <a:rPr lang="en-GB" u="sng" dirty="0">
                <a:solidFill>
                  <a:srgbClr val="FF0000"/>
                </a:solidFill>
              </a:rPr>
              <a:t>or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results in a modification to the intended purpose </a:t>
            </a:r>
            <a:r>
              <a:rPr lang="en-GB" dirty="0"/>
              <a:t>for which the AI system has been assessed;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83310E7-54C4-2844-B3B9-09385DC8B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7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10"/>
    </mc:Choice>
    <mc:Fallback xmlns="">
      <p:transition spd="slow" advTm="9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Post-market monitoring</a:t>
            </a:r>
            <a:br>
              <a:rPr lang="en-GB" dirty="0"/>
            </a:br>
            <a:r>
              <a:rPr lang="en-GB" sz="2800" dirty="0"/>
              <a:t>art. 3(25)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‘post-market monitoring’ means </a:t>
            </a:r>
          </a:p>
          <a:p>
            <a:pPr lvl="1"/>
            <a:r>
              <a:rPr lang="en-GB" dirty="0"/>
              <a:t>all activities carried out by providers of AI systems </a:t>
            </a:r>
          </a:p>
          <a:p>
            <a:pPr lvl="1"/>
            <a:r>
              <a:rPr lang="en-GB" dirty="0"/>
              <a:t>to proactively collect and review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experience gained from the use of AI systems they place on the market or put into service </a:t>
            </a:r>
          </a:p>
          <a:p>
            <a:pPr lvl="1"/>
            <a:r>
              <a:rPr lang="en-GB" dirty="0"/>
              <a:t>for the purpose of identifying any need </a:t>
            </a:r>
            <a:r>
              <a:rPr lang="en-GB" dirty="0">
                <a:solidFill>
                  <a:srgbClr val="FF0000"/>
                </a:solidFill>
              </a:rPr>
              <a:t>to immediately apply any necessary corrective or preventive actions</a:t>
            </a:r>
            <a:r>
              <a:rPr lang="en-GB" dirty="0"/>
              <a:t>;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ED633E1-0D10-0D4C-A7AE-A3A0BB1024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82"/>
    </mc:Choice>
    <mc:Fallback xmlns="">
      <p:transition spd="slow" advTm="67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D32B-DD31-6D4F-AECB-AE565AEF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E1AA-137C-2F49-8DAB-385770E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9480"/>
            <a:ext cx="9601200" cy="424792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Title I: 	General Provisions</a:t>
            </a:r>
          </a:p>
          <a:p>
            <a:r>
              <a:rPr lang="en-GB" dirty="0">
                <a:solidFill>
                  <a:srgbClr val="FF0000"/>
                </a:solidFill>
              </a:rPr>
              <a:t>Title II: 	Prohibited AI Practices</a:t>
            </a:r>
          </a:p>
          <a:p>
            <a:r>
              <a:rPr lang="en-GB" dirty="0"/>
              <a:t>Title III: 	High-risk systems</a:t>
            </a:r>
          </a:p>
          <a:p>
            <a:r>
              <a:rPr lang="en-GB" dirty="0"/>
              <a:t>Title IV: 	Transparency obligations for certain systems</a:t>
            </a:r>
          </a:p>
          <a:p>
            <a:r>
              <a:rPr lang="en-GB" dirty="0"/>
              <a:t>Title V: 	Measures in support of innovation</a:t>
            </a:r>
          </a:p>
          <a:p>
            <a:r>
              <a:rPr lang="en-GB" dirty="0"/>
              <a:t>Title VI: 	Governance</a:t>
            </a:r>
          </a:p>
          <a:p>
            <a:r>
              <a:rPr lang="en-GB" dirty="0"/>
              <a:t>Title VII: 	EU database for stand-alone high-risk AI systems</a:t>
            </a:r>
          </a:p>
          <a:p>
            <a:r>
              <a:rPr lang="en-GB" dirty="0"/>
              <a:t>Title VIII: 	Post-market monitoring, information sharing, market surveillance</a:t>
            </a:r>
          </a:p>
          <a:p>
            <a:r>
              <a:rPr lang="en-GB" dirty="0"/>
              <a:t>Title IX: 	Codes of Conduct</a:t>
            </a:r>
          </a:p>
          <a:p>
            <a:r>
              <a:rPr lang="en-GB" dirty="0"/>
              <a:t>Title X: 	Confidentiality and penalties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0597-E25C-C443-93DB-1A224D62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05394-C7E3-1743-A011-AD604BFA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6343-7FA9-564F-92BD-B440AC51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2E7762CD-661F-0547-B32B-8E236D36A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Training, validation and test data</a:t>
            </a:r>
            <a:br>
              <a:rPr lang="en-GB" dirty="0"/>
            </a:br>
            <a:r>
              <a:rPr lang="en-GB" sz="2800" dirty="0"/>
              <a:t>art. 3(29,30,31)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r>
              <a:rPr lang="en-GB" dirty="0"/>
              <a:t>‘training data’ means data used for training an AI system through fitting its learnable parameters, </a:t>
            </a:r>
            <a:r>
              <a:rPr lang="en-GB" dirty="0">
                <a:solidFill>
                  <a:srgbClr val="FF0000"/>
                </a:solidFill>
              </a:rPr>
              <a:t>including the weights of a neural network</a:t>
            </a:r>
            <a:r>
              <a:rPr lang="en-GB" dirty="0"/>
              <a:t>; </a:t>
            </a:r>
          </a:p>
          <a:p>
            <a:r>
              <a:rPr lang="en-GB" dirty="0"/>
              <a:t>‘validation data’ means data </a:t>
            </a:r>
            <a:r>
              <a:rPr lang="en-GB" dirty="0">
                <a:solidFill>
                  <a:srgbClr val="FF0000"/>
                </a:solidFill>
              </a:rPr>
              <a:t>used for providing an evaluation of the trained AI system </a:t>
            </a:r>
            <a:r>
              <a:rPr lang="en-GB" dirty="0"/>
              <a:t>and for tuning its non-learnable parameters and its learning process, among other things, in order to prevent overfitting; whereas the validation dataset can be a separate dataset or part of the training dataset, either as a fixed or variable split; </a:t>
            </a:r>
          </a:p>
          <a:p>
            <a:r>
              <a:rPr lang="en-GB" dirty="0"/>
              <a:t>‘testing data’ means data used for providing </a:t>
            </a:r>
            <a:r>
              <a:rPr lang="en-GB" dirty="0">
                <a:solidFill>
                  <a:srgbClr val="FF0000"/>
                </a:solidFill>
              </a:rPr>
              <a:t>an independent evaluation of the trained and validated AI system in order to confirm the expected performance of that system </a:t>
            </a:r>
            <a:r>
              <a:rPr lang="en-GB" dirty="0"/>
              <a:t>before its placing on the market or putting into service;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59D1DA7-9511-A843-AF5E-01D3A64B91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97"/>
    </mc:Choice>
    <mc:Fallback xmlns="">
      <p:transition spd="slow" advTm="9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Input data</a:t>
            </a:r>
            <a:br>
              <a:rPr lang="en-GB" dirty="0"/>
            </a:br>
            <a:r>
              <a:rPr lang="en-GB" sz="2800" dirty="0"/>
              <a:t>art. 3(32)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r>
              <a:rPr lang="en-GB" dirty="0"/>
              <a:t>input data’ means </a:t>
            </a:r>
          </a:p>
          <a:p>
            <a:pPr lvl="1"/>
            <a:r>
              <a:rPr lang="en-GB" dirty="0"/>
              <a:t>data provided to or directly acquired by an AI system </a:t>
            </a:r>
          </a:p>
          <a:p>
            <a:pPr lvl="1"/>
            <a:r>
              <a:rPr lang="en-GB" dirty="0"/>
              <a:t>on the basis of which the system </a:t>
            </a:r>
            <a:r>
              <a:rPr lang="en-GB" dirty="0">
                <a:solidFill>
                  <a:srgbClr val="FF0000"/>
                </a:solidFill>
              </a:rPr>
              <a:t>produces an output</a:t>
            </a:r>
            <a:r>
              <a:rPr lang="en-GB" dirty="0"/>
              <a:t>;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BFFF55E-7876-F841-96CF-325C18371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34"/>
    </mc:Choice>
    <mc:Fallback xmlns="">
      <p:transition spd="slow" advTm="14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Serious incident</a:t>
            </a:r>
            <a:br>
              <a:rPr lang="en-GB" dirty="0"/>
            </a:br>
            <a:r>
              <a:rPr lang="en-GB" sz="2800" dirty="0"/>
              <a:t>art. 3(44)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r>
              <a:rPr lang="en-GB" dirty="0"/>
              <a:t>‘serious incident’ means </a:t>
            </a:r>
          </a:p>
          <a:p>
            <a:pPr lvl="1"/>
            <a:r>
              <a:rPr lang="en-GB" dirty="0"/>
              <a:t>any incident that directly or indirectly leads, might have led or might lead to any of the following: </a:t>
            </a:r>
          </a:p>
          <a:p>
            <a:pPr lvl="1"/>
            <a:endParaRPr lang="en-GB" dirty="0"/>
          </a:p>
          <a:p>
            <a:pPr marL="457200" lvl="1" indent="-457200">
              <a:buFont typeface="+mj-lt"/>
              <a:buAutoNum type="alphaLcParenR"/>
            </a:pPr>
            <a:r>
              <a:rPr lang="en-GB" dirty="0"/>
              <a:t>the death of a person or serious damage to a person’s health, to property or the environment, </a:t>
            </a:r>
          </a:p>
          <a:p>
            <a:pPr marL="457200" lvl="1" indent="-457200">
              <a:buFont typeface="+mj-lt"/>
              <a:buAutoNum type="alphaLcParenR"/>
            </a:pPr>
            <a:r>
              <a:rPr lang="en-GB" dirty="0"/>
              <a:t>a serious and irreversible disruption of the management and operation of critical infrastructure.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E6DB3CA-2C29-7749-954F-EE96D08F2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09"/>
    </mc:Choice>
    <mc:Fallback xmlns="">
      <p:transition spd="slow" advTm="5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77D-0805-8C40-9D31-78CA0DC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Title II</a:t>
            </a:r>
            <a:br>
              <a:rPr lang="en-GB" dirty="0"/>
            </a:br>
            <a:r>
              <a:rPr lang="en-GB" dirty="0"/>
              <a:t>Prohibited AI practices</a:t>
            </a:r>
            <a:br>
              <a:rPr lang="en-GB" dirty="0"/>
            </a:br>
            <a:r>
              <a:rPr lang="en-GB" dirty="0"/>
              <a:t>Art.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the placing on the market, putting into service or use of an AI system that</a:t>
            </a:r>
          </a:p>
          <a:p>
            <a:pPr lvl="1"/>
            <a:r>
              <a:rPr lang="en-GB" dirty="0"/>
              <a:t>deploys </a:t>
            </a:r>
            <a:r>
              <a:rPr lang="en-GB" dirty="0">
                <a:solidFill>
                  <a:srgbClr val="FF0000"/>
                </a:solidFill>
              </a:rPr>
              <a:t>subliminal techniques </a:t>
            </a:r>
            <a:r>
              <a:rPr lang="en-GB" dirty="0"/>
              <a:t>beyond a person’s consciousness </a:t>
            </a:r>
          </a:p>
          <a:p>
            <a:pPr lvl="1"/>
            <a:r>
              <a:rPr lang="en-GB" dirty="0"/>
              <a:t>in order to </a:t>
            </a:r>
            <a:r>
              <a:rPr lang="en-GB" dirty="0">
                <a:solidFill>
                  <a:srgbClr val="FF0000"/>
                </a:solidFill>
              </a:rPr>
              <a:t>materially distort a person’s behaviour </a:t>
            </a:r>
          </a:p>
          <a:p>
            <a:pPr lvl="1"/>
            <a:r>
              <a:rPr lang="en-GB" dirty="0"/>
              <a:t>in a manner that </a:t>
            </a:r>
            <a:r>
              <a:rPr lang="en-GB" dirty="0">
                <a:solidFill>
                  <a:srgbClr val="FF0000"/>
                </a:solidFill>
              </a:rPr>
              <a:t>causes or is likely to cause </a:t>
            </a:r>
          </a:p>
          <a:p>
            <a:pPr lvl="1"/>
            <a:r>
              <a:rPr lang="en-GB" dirty="0"/>
              <a:t>that person or another person </a:t>
            </a:r>
            <a:r>
              <a:rPr lang="en-GB" dirty="0">
                <a:solidFill>
                  <a:srgbClr val="FF0000"/>
                </a:solidFill>
              </a:rPr>
              <a:t>physical or psychological harm</a:t>
            </a:r>
            <a:r>
              <a:rPr lang="en-GB" dirty="0"/>
              <a:t>;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3A42490-2C6D-4A4A-8ED2-642E8E269D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42"/>
    </mc:Choice>
    <mc:Fallback xmlns="">
      <p:transition spd="slow" advTm="98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77D-0805-8C40-9D31-78CA0DC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Title II</a:t>
            </a:r>
            <a:br>
              <a:rPr lang="en-GB" dirty="0"/>
            </a:br>
            <a:r>
              <a:rPr lang="en-GB" dirty="0"/>
              <a:t>Prohibited AI practices</a:t>
            </a:r>
            <a:br>
              <a:rPr lang="en-GB" dirty="0"/>
            </a:br>
            <a:r>
              <a:rPr lang="en-GB" dirty="0"/>
              <a:t>Art.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2"/>
            </a:pPr>
            <a:endParaRPr lang="en-GB" dirty="0"/>
          </a:p>
          <a:p>
            <a:pPr marL="457200" indent="-457200">
              <a:buFont typeface="+mj-lt"/>
              <a:buAutoNum type="alphaLcParenR" startAt="2"/>
            </a:pPr>
            <a:r>
              <a:rPr lang="en-GB" dirty="0"/>
              <a:t>the placing on the market, putting into service or use of an AI system </a:t>
            </a:r>
          </a:p>
          <a:p>
            <a:pPr lvl="1"/>
            <a:r>
              <a:rPr lang="en-GB" dirty="0"/>
              <a:t>that exploits </a:t>
            </a:r>
          </a:p>
          <a:p>
            <a:pPr lvl="1"/>
            <a:r>
              <a:rPr lang="en-GB" dirty="0"/>
              <a:t>any of the </a:t>
            </a:r>
            <a:r>
              <a:rPr lang="en-GB" dirty="0">
                <a:solidFill>
                  <a:srgbClr val="FF0000"/>
                </a:solidFill>
              </a:rPr>
              <a:t>vulnerabilities of a specific group of persons </a:t>
            </a:r>
          </a:p>
          <a:p>
            <a:pPr lvl="1"/>
            <a:r>
              <a:rPr lang="en-GB" dirty="0"/>
              <a:t>due to their age, physical or mental disability, </a:t>
            </a:r>
          </a:p>
          <a:p>
            <a:pPr lvl="1"/>
            <a:r>
              <a:rPr lang="en-GB" dirty="0"/>
              <a:t>in order to </a:t>
            </a:r>
            <a:r>
              <a:rPr lang="en-GB" dirty="0">
                <a:solidFill>
                  <a:srgbClr val="FF0000"/>
                </a:solidFill>
              </a:rPr>
              <a:t>materially distort the behaviour </a:t>
            </a:r>
            <a:r>
              <a:rPr lang="en-GB" dirty="0"/>
              <a:t>of a person pertaining to that group </a:t>
            </a:r>
          </a:p>
          <a:p>
            <a:pPr lvl="1"/>
            <a:r>
              <a:rPr lang="en-GB" dirty="0"/>
              <a:t>in a manner that </a:t>
            </a:r>
            <a:r>
              <a:rPr lang="en-GB" dirty="0">
                <a:solidFill>
                  <a:srgbClr val="FF0000"/>
                </a:solidFill>
              </a:rPr>
              <a:t>causes or is likely to cause </a:t>
            </a:r>
          </a:p>
          <a:p>
            <a:pPr lvl="1"/>
            <a:r>
              <a:rPr lang="en-GB" dirty="0"/>
              <a:t>that person or another person </a:t>
            </a:r>
            <a:r>
              <a:rPr lang="en-GB" dirty="0">
                <a:solidFill>
                  <a:srgbClr val="FF0000"/>
                </a:solidFill>
              </a:rPr>
              <a:t>physical or psychological harm;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EC20B4A-ECC5-8642-BD56-AEF2E4EE6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78"/>
    </mc:Choice>
    <mc:Fallback xmlns="">
      <p:transition spd="slow" advTm="6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77D-0805-8C40-9D31-78CA0DC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Title II</a:t>
            </a:r>
            <a:br>
              <a:rPr lang="en-GB" dirty="0"/>
            </a:br>
            <a:r>
              <a:rPr lang="en-GB" dirty="0"/>
              <a:t>Prohibited AI practices</a:t>
            </a:r>
            <a:br>
              <a:rPr lang="en-GB" dirty="0"/>
            </a:br>
            <a:r>
              <a:rPr lang="en-GB" dirty="0"/>
              <a:t>Art.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3"/>
            </a:pPr>
            <a:endParaRPr lang="en-GB" dirty="0"/>
          </a:p>
          <a:p>
            <a:pPr marL="457200" indent="-457200">
              <a:buFont typeface="+mj-lt"/>
              <a:buAutoNum type="alphaLcParenR" startAt="3"/>
            </a:pPr>
            <a:endParaRPr lang="en-GB" dirty="0"/>
          </a:p>
          <a:p>
            <a:pPr marL="457200" indent="-457200">
              <a:buFont typeface="+mj-lt"/>
              <a:buAutoNum type="alphaLcParenR" startAt="3"/>
            </a:pPr>
            <a:r>
              <a:rPr lang="en-GB" dirty="0"/>
              <a:t>the placing on the market, putting into service or use of AI systems </a:t>
            </a:r>
          </a:p>
          <a:p>
            <a:pPr lvl="1"/>
            <a:r>
              <a:rPr lang="en-GB" dirty="0"/>
              <a:t>by </a:t>
            </a:r>
            <a:r>
              <a:rPr lang="en-GB" dirty="0">
                <a:solidFill>
                  <a:srgbClr val="FF0000"/>
                </a:solidFill>
              </a:rPr>
              <a:t>public authorities or on their behalf </a:t>
            </a:r>
          </a:p>
          <a:p>
            <a:pPr lvl="1"/>
            <a:r>
              <a:rPr lang="en-GB" dirty="0"/>
              <a:t>for the </a:t>
            </a:r>
            <a:r>
              <a:rPr lang="en-GB" dirty="0">
                <a:solidFill>
                  <a:srgbClr val="FF0000"/>
                </a:solidFill>
              </a:rPr>
              <a:t>evaluation or classification of the trustworthiness of natural persons </a:t>
            </a:r>
          </a:p>
          <a:p>
            <a:pPr lvl="1"/>
            <a:r>
              <a:rPr lang="en-GB" dirty="0"/>
              <a:t>over a certain period of time </a:t>
            </a:r>
          </a:p>
          <a:p>
            <a:pPr lvl="1"/>
            <a:r>
              <a:rPr lang="en-GB" dirty="0"/>
              <a:t>based on their </a:t>
            </a:r>
            <a:r>
              <a:rPr lang="en-GB" dirty="0">
                <a:solidFill>
                  <a:srgbClr val="FF0000"/>
                </a:solidFill>
              </a:rPr>
              <a:t>social behaviour or known or predicted personal or personality characteristics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with the </a:t>
            </a:r>
            <a:r>
              <a:rPr lang="en-GB" dirty="0">
                <a:solidFill>
                  <a:srgbClr val="FF0000"/>
                </a:solidFill>
              </a:rPr>
              <a:t>social score leading to either or both of the following</a:t>
            </a:r>
            <a:r>
              <a:rPr lang="en-GB" dirty="0"/>
              <a:t>: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AE0DDE5-C609-2747-8AB6-3C31D0C85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40"/>
    </mc:Choice>
    <mc:Fallback xmlns="">
      <p:transition spd="slow" advTm="68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77D-0805-8C40-9D31-78CA0DC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Title II</a:t>
            </a:r>
            <a:br>
              <a:rPr lang="en-GB" dirty="0"/>
            </a:br>
            <a:r>
              <a:rPr lang="en-GB" dirty="0"/>
              <a:t>Prohibited AI practices</a:t>
            </a:r>
            <a:br>
              <a:rPr lang="en-GB" dirty="0"/>
            </a:br>
            <a:r>
              <a:rPr lang="en-GB" dirty="0"/>
              <a:t>Art.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arenR" startAt="3"/>
            </a:pPr>
            <a:endParaRPr lang="en-GB" dirty="0"/>
          </a:p>
          <a:p>
            <a:pPr marL="457200" indent="-457200">
              <a:buFont typeface="+mj-lt"/>
              <a:buAutoNum type="alphaLcParenR" startAt="3"/>
            </a:pPr>
            <a:r>
              <a:rPr lang="en-GB" dirty="0"/>
              <a:t>the placing on the market, putting into service or use of AI systems </a:t>
            </a:r>
          </a:p>
          <a:p>
            <a:pPr lvl="1"/>
            <a:r>
              <a:rPr lang="en-GB" dirty="0"/>
              <a:t>(…)</a:t>
            </a:r>
          </a:p>
          <a:p>
            <a:pPr lvl="1"/>
            <a:r>
              <a:rPr lang="en-GB" dirty="0"/>
              <a:t>with the </a:t>
            </a:r>
            <a:r>
              <a:rPr lang="en-GB" dirty="0">
                <a:solidFill>
                  <a:srgbClr val="FF0000"/>
                </a:solidFill>
              </a:rPr>
              <a:t>social score leading to either or both of the following</a:t>
            </a:r>
            <a:r>
              <a:rPr lang="en-GB" dirty="0"/>
              <a:t>: </a:t>
            </a:r>
          </a:p>
          <a:p>
            <a:pPr marL="514350" indent="-514350">
              <a:buFont typeface="+mj-lt"/>
              <a:buAutoNum type="romanLcPeriod"/>
            </a:pPr>
            <a:r>
              <a:rPr lang="en-GB" dirty="0"/>
              <a:t>detrimental or unfavourable treatment of certain natural persons or whole groups thereof </a:t>
            </a:r>
            <a:r>
              <a:rPr lang="en-GB" dirty="0">
                <a:solidFill>
                  <a:srgbClr val="FF0000"/>
                </a:solidFill>
              </a:rPr>
              <a:t>in social contexts which are unrelated to the contexts </a:t>
            </a:r>
            <a:r>
              <a:rPr lang="en-GB" dirty="0"/>
              <a:t>in which the data was originally generated or collected; </a:t>
            </a:r>
          </a:p>
          <a:p>
            <a:pPr marL="514350" indent="-514350">
              <a:buFont typeface="+mj-lt"/>
              <a:buAutoNum type="romanLcPeriod"/>
            </a:pPr>
            <a:r>
              <a:rPr lang="en-GB" dirty="0"/>
              <a:t>detrimental or unfavourable treatment of certain natural persons or whole groups thereof that is </a:t>
            </a:r>
            <a:r>
              <a:rPr lang="en-GB" dirty="0">
                <a:solidFill>
                  <a:srgbClr val="FF0000"/>
                </a:solidFill>
              </a:rPr>
              <a:t>unjustified or disproportionate to their social behaviour or its gravity</a:t>
            </a:r>
            <a:r>
              <a:rPr lang="en-GB" dirty="0"/>
              <a:t>; 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8679735-67F6-D647-BF21-A506D8701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50"/>
    </mc:Choice>
    <mc:Fallback xmlns="">
      <p:transition spd="slow" advTm="181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77D-0805-8C40-9D31-78CA0DC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Title II</a:t>
            </a:r>
            <a:br>
              <a:rPr lang="en-GB" dirty="0"/>
            </a:br>
            <a:r>
              <a:rPr lang="en-GB" dirty="0"/>
              <a:t>Prohibited AI practices</a:t>
            </a:r>
            <a:br>
              <a:rPr lang="en-GB" dirty="0"/>
            </a:br>
            <a:r>
              <a:rPr lang="en-GB" dirty="0"/>
              <a:t>Art.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36" y="2286000"/>
            <a:ext cx="10686362" cy="3581400"/>
          </a:xfrm>
        </p:spPr>
        <p:txBody>
          <a:bodyPr/>
          <a:lstStyle/>
          <a:p>
            <a:pPr marL="457200" indent="-457200">
              <a:buFont typeface="+mj-lt"/>
              <a:buAutoNum type="alphaLcParenR" startAt="4"/>
            </a:pPr>
            <a:endParaRPr lang="en-GB" dirty="0"/>
          </a:p>
          <a:p>
            <a:pPr marL="457200" indent="-457200">
              <a:buFont typeface="+mj-lt"/>
              <a:buAutoNum type="alphaLcParenR" startAt="4"/>
            </a:pPr>
            <a:r>
              <a:rPr lang="en-GB" dirty="0"/>
              <a:t>the use of ‘real-time’ remote biometric identification systems </a:t>
            </a:r>
          </a:p>
          <a:p>
            <a:pPr lvl="1"/>
            <a:r>
              <a:rPr lang="en-GB" dirty="0"/>
              <a:t>in publicly accessible spaces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for the purpose of law enforcement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unless and in as far as such use is strictly necessary for one of the following objectives: </a:t>
            </a:r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C0D9C51-97C9-BA43-8F57-0F88E6E6F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9"/>
    </mc:Choice>
    <mc:Fallback xmlns="">
      <p:transition spd="slow" advTm="43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77D-0805-8C40-9D31-78CA0DC1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6439"/>
            <a:ext cx="9601200" cy="1885261"/>
          </a:xfrm>
        </p:spPr>
        <p:txBody>
          <a:bodyPr>
            <a:normAutofit/>
          </a:bodyPr>
          <a:lstStyle/>
          <a:p>
            <a:r>
              <a:rPr lang="en-GB" dirty="0"/>
              <a:t>Title II</a:t>
            </a:r>
            <a:br>
              <a:rPr lang="en-GB" dirty="0"/>
            </a:br>
            <a:r>
              <a:rPr lang="en-GB" dirty="0"/>
              <a:t>Prohibited AI practices</a:t>
            </a:r>
            <a:br>
              <a:rPr lang="en-GB" dirty="0"/>
            </a:br>
            <a:r>
              <a:rPr lang="en-GB" dirty="0"/>
              <a:t>Art.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36" y="2071171"/>
            <a:ext cx="10686362" cy="41010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 startAt="4"/>
            </a:pPr>
            <a:r>
              <a:rPr lang="en-GB" dirty="0"/>
              <a:t>the use of ‘real-time’ remote biometric identification systems </a:t>
            </a:r>
          </a:p>
          <a:p>
            <a:pPr lvl="1"/>
            <a:r>
              <a:rPr lang="en-GB" dirty="0"/>
              <a:t>(…)</a:t>
            </a:r>
          </a:p>
          <a:p>
            <a:pPr lvl="1"/>
            <a:r>
              <a:rPr lang="en-GB" dirty="0"/>
              <a:t>unless and in as far as such use is strictly necessary for one of the following objectives: </a:t>
            </a:r>
          </a:p>
          <a:p>
            <a:pPr lvl="2"/>
            <a:endParaRPr lang="en-GB" dirty="0"/>
          </a:p>
          <a:p>
            <a:pPr marL="514350" indent="-514350">
              <a:buFont typeface="+mj-lt"/>
              <a:buAutoNum type="romanLcPeriod"/>
            </a:pPr>
            <a:r>
              <a:rPr lang="en-GB" dirty="0"/>
              <a:t>the targeted search for specific potential victims of crime, including missing children; </a:t>
            </a:r>
          </a:p>
          <a:p>
            <a:pPr marL="514350" indent="-514350">
              <a:buFont typeface="+mj-lt"/>
              <a:buAutoNum type="romanLcPeriod"/>
            </a:pPr>
            <a:r>
              <a:rPr lang="en-GB" dirty="0"/>
              <a:t>the prevention of a specific, substantial and imminent threat to the life or physical safety of natural persons or of a terrorist attack; </a:t>
            </a:r>
          </a:p>
          <a:p>
            <a:pPr marL="514350" indent="-514350">
              <a:buFont typeface="+mj-lt"/>
              <a:buAutoNum type="romanLcPeriod"/>
            </a:pPr>
            <a:r>
              <a:rPr lang="en-GB" dirty="0"/>
              <a:t>the detection, localisation, identification or prosecution of a perpetrator or suspect of a criminal offence referred to in (…) and punishable in the Member State concerned by a custodial sentence or a detention order for a maximum period of at least three years, as determined by the law of that Member State. 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9EDE267-4980-6E45-A214-573A3E348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24"/>
    </mc:Choice>
    <mc:Fallback xmlns="">
      <p:transition spd="slow" advTm="13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E77D-0805-8C40-9D31-78CA0DC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Title II</a:t>
            </a:r>
            <a:br>
              <a:rPr lang="en-GB" dirty="0"/>
            </a:br>
            <a:r>
              <a:rPr lang="en-GB" dirty="0"/>
              <a:t>Prohibited AI practices</a:t>
            </a:r>
            <a:br>
              <a:rPr lang="en-GB" dirty="0"/>
            </a:br>
            <a:r>
              <a:rPr lang="en-GB" dirty="0"/>
              <a:t>Art. 5.2,3,4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2334-8816-F045-BC82-D8F5B5E9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36" y="2071171"/>
            <a:ext cx="10686362" cy="41010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r>
              <a:rPr lang="en-GB" dirty="0"/>
              <a:t>Conditions for exception to prohibition under 1.d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/>
              <a:t>Requirement of prior authorisation by a judicial or independent administrative authority for each individual use under the exception to prohibition under 1.d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/>
              <a:t>Requirement of Member State legislation for exception to prohibition under 1.d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E2A6-603D-4647-916D-A2753E9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93617-0712-C044-8CBD-59F4548A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7A13-B0DE-1D47-8087-0D7B6E8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AB45983-B4A1-E74D-B059-61EC50E51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50"/>
    </mc:Choice>
    <mc:Fallback xmlns="">
      <p:transition spd="slow" advTm="94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08F9-953E-B84F-B962-86C1C25A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I</a:t>
            </a:r>
            <a:br>
              <a:rPr lang="en-GB" dirty="0"/>
            </a:br>
            <a:r>
              <a:rPr lang="en-GB" dirty="0"/>
              <a:t>General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DB2AD-C388-8548-A55F-58CB3A8BB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Art. 1 subject matter</a:t>
            </a:r>
          </a:p>
          <a:p>
            <a:r>
              <a:rPr lang="en-GB" dirty="0"/>
              <a:t>Art. 2 scope of application</a:t>
            </a:r>
          </a:p>
          <a:p>
            <a:r>
              <a:rPr lang="en-GB" dirty="0"/>
              <a:t>Art. 3 definitions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61A0A-BC1C-FB44-912E-EB973CB8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F3470-34D5-AC47-9613-13159A23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F0369-44F2-AB49-A707-B6D45C45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E271669-7E51-7C40-9334-5F76BFA18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75C2D434-B94D-3346-A261-F74083C62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06" r="1" b="2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B6C8-A16B-E042-873F-71800D092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HumanE</a:t>
            </a:r>
            <a:r>
              <a:rPr lang="en-GB" dirty="0"/>
              <a:t>-AI-NET</a:t>
            </a:r>
          </a:p>
          <a:p>
            <a:endParaRPr lang="en-GB" dirty="0"/>
          </a:p>
          <a:p>
            <a:pPr algn="r"/>
            <a:r>
              <a:rPr lang="en-GB" dirty="0"/>
              <a:t>AI Act: enables, prohibits, restricts</a:t>
            </a:r>
          </a:p>
          <a:p>
            <a:pPr lvl="1" algn="r"/>
            <a:r>
              <a:rPr lang="en-GB" dirty="0"/>
              <a:t>Reasonable?</a:t>
            </a:r>
          </a:p>
          <a:p>
            <a:pPr lvl="1" algn="r"/>
            <a:r>
              <a:rPr lang="en-GB" dirty="0"/>
              <a:t>Pertinent?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05F9-5D06-CF44-BD0A-9D47BD35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E89FA-F741-CF48-9110-2B021539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3B25-0E3E-A349-B363-6C9902AE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E1B9749-5994-1A4A-923D-D2C6D29E8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66"/>
    </mc:Choice>
    <mc:Fallback xmlns="">
      <p:transition spd="slow" advTm="46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ADDD-ACE8-0E4E-B6F1-F1E8649D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 matter</a:t>
            </a:r>
            <a:br>
              <a:rPr lang="en-GB" dirty="0"/>
            </a:br>
            <a:r>
              <a:rPr lang="en-GB" dirty="0"/>
              <a:t>art.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FCD8-41D2-0942-97D6-52267525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dirty="0"/>
              <a:t>harmonised rules for the </a:t>
            </a:r>
            <a:r>
              <a:rPr lang="en-GB" dirty="0">
                <a:solidFill>
                  <a:srgbClr val="FF0000"/>
                </a:solidFill>
              </a:rPr>
              <a:t>placing on the market, the putting into service and the use </a:t>
            </a:r>
            <a:r>
              <a:rPr lang="en-GB" dirty="0"/>
              <a:t>of artificial intelligence systems </a:t>
            </a:r>
            <a:r>
              <a:rPr lang="en-GB" dirty="0">
                <a:solidFill>
                  <a:srgbClr val="FF0000"/>
                </a:solidFill>
              </a:rPr>
              <a:t>(‘AI systems’)</a:t>
            </a:r>
            <a:r>
              <a:rPr lang="en-GB" dirty="0"/>
              <a:t> in the Union;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prohibitions</a:t>
            </a:r>
            <a:r>
              <a:rPr lang="en-GB" dirty="0"/>
              <a:t> of certain artificial intelligence </a:t>
            </a:r>
            <a:r>
              <a:rPr lang="en-GB" dirty="0">
                <a:solidFill>
                  <a:srgbClr val="FF0000"/>
                </a:solidFill>
              </a:rPr>
              <a:t>practices</a:t>
            </a:r>
            <a:r>
              <a:rPr lang="en-GB" dirty="0"/>
              <a:t>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specific </a:t>
            </a:r>
            <a:r>
              <a:rPr lang="en-GB" dirty="0">
                <a:solidFill>
                  <a:srgbClr val="FF0000"/>
                </a:solidFill>
              </a:rPr>
              <a:t>requirements for high-risk AI systems and obligations for operators of such systems</a:t>
            </a:r>
            <a:r>
              <a:rPr lang="en-GB" dirty="0"/>
              <a:t>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harmonised transparency rules for AI systems intended to interact with natural persons</a:t>
            </a:r>
            <a:r>
              <a:rPr lang="en-GB" dirty="0"/>
              <a:t>, emotion recognition systems and biometric categorisation systems, and AI systems used to generate or manipulate image, audio or video content;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rules on </a:t>
            </a:r>
            <a:r>
              <a:rPr lang="en-GB" dirty="0">
                <a:solidFill>
                  <a:srgbClr val="FF0000"/>
                </a:solidFill>
              </a:rPr>
              <a:t>market monitoring and surveillance</a:t>
            </a:r>
            <a:r>
              <a:rPr lang="en-GB" dirty="0"/>
              <a:t>.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A3586-54AA-3840-ACB7-399875F4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9C0DC-9E84-774A-B1FB-19629E35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C9031-99E8-5D48-99F9-33051A40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88F9851-6891-224E-83A4-5B079CB82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AI System</a:t>
            </a:r>
            <a:br>
              <a:rPr lang="en-GB" dirty="0"/>
            </a:br>
            <a:r>
              <a:rPr lang="en-GB" sz="2800" dirty="0"/>
              <a:t>art. 3(1)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‘artificial intelligence system’ (AI system) means: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software</a:t>
            </a:r>
            <a:r>
              <a:rPr lang="en-GB" dirty="0"/>
              <a:t> that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/>
              <a:t>is developed with </a:t>
            </a:r>
            <a:r>
              <a:rPr lang="en-GB" dirty="0">
                <a:solidFill>
                  <a:srgbClr val="FF0000"/>
                </a:solidFill>
              </a:rPr>
              <a:t>one or more of the techniques and approaches listed in Annex I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/>
              <a:t>and can for a given set of </a:t>
            </a:r>
            <a:r>
              <a:rPr lang="en-GB" dirty="0">
                <a:solidFill>
                  <a:srgbClr val="FF0000"/>
                </a:solidFill>
              </a:rPr>
              <a:t>human-defined objectives</a:t>
            </a:r>
            <a:r>
              <a:rPr lang="en-GB" dirty="0"/>
              <a:t>,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generate outputs such as </a:t>
            </a:r>
            <a:r>
              <a:rPr lang="en-GB" dirty="0"/>
              <a:t>content, predictions, recommendations, or decisions influencing the environments they interact with; 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B0DC689-B04D-944F-B4DD-58DDDCB9F5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AI System</a:t>
            </a:r>
            <a:br>
              <a:rPr lang="en-GB" dirty="0"/>
            </a:br>
            <a:r>
              <a:rPr lang="en-GB" sz="2800" dirty="0"/>
              <a:t>ANNEX 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Machine learning approaches</a:t>
            </a:r>
            <a:r>
              <a:rPr lang="en-GB" dirty="0"/>
              <a:t>, including supervised, unsupervised and reinforcement learning, using a wide variety of methods including deep learning;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Logic- and knowledge-based approaches</a:t>
            </a:r>
            <a:r>
              <a:rPr lang="en-GB" dirty="0"/>
              <a:t>, including knowledge representation, inductive (logic) programming, knowledge bases, inference and deductive engines, (symbolic) reasoning and expert systems; 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Statistical approaches</a:t>
            </a:r>
            <a:r>
              <a:rPr lang="en-GB" dirty="0"/>
              <a:t>, Bayesian estimation, search and optimization methods.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AED094C-00B9-A048-A5AA-C03450BF0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AI System</a:t>
            </a:r>
            <a:br>
              <a:rPr lang="en-GB" dirty="0"/>
            </a:br>
            <a:r>
              <a:rPr lang="en-GB" sz="2800" dirty="0"/>
              <a:t>art. 3(1) and ANNEX 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Definition has a </a:t>
            </a:r>
            <a:r>
              <a:rPr lang="en-GB" dirty="0">
                <a:solidFill>
                  <a:srgbClr val="FF0000"/>
                </a:solidFill>
              </a:rPr>
              <a:t>broad scope </a:t>
            </a:r>
            <a:r>
              <a:rPr lang="en-GB" dirty="0">
                <a:solidFill>
                  <a:schemeClr val="tx1"/>
                </a:solidFill>
              </a:rPr>
              <a:t>and is meant to provide </a:t>
            </a:r>
            <a:r>
              <a:rPr lang="en-GB" dirty="0">
                <a:solidFill>
                  <a:srgbClr val="FF0000"/>
                </a:solidFill>
              </a:rPr>
              <a:t>broad protection</a:t>
            </a:r>
          </a:p>
          <a:p>
            <a:r>
              <a:rPr lang="en-GB" dirty="0">
                <a:solidFill>
                  <a:schemeClr val="tx1"/>
                </a:solidFill>
              </a:rPr>
              <a:t>It is not about what AI truly is (no metaphysical discussions)</a:t>
            </a:r>
          </a:p>
          <a:p>
            <a:r>
              <a:rPr lang="en-GB" dirty="0">
                <a:solidFill>
                  <a:schemeClr val="tx1"/>
                </a:solidFill>
              </a:rPr>
              <a:t>Meant to provide </a:t>
            </a:r>
            <a:r>
              <a:rPr lang="en-GB" dirty="0">
                <a:solidFill>
                  <a:srgbClr val="FF0000"/>
                </a:solidFill>
              </a:rPr>
              <a:t>‘effective and practical protection’</a:t>
            </a:r>
          </a:p>
          <a:p>
            <a:r>
              <a:rPr lang="en-GB" dirty="0">
                <a:solidFill>
                  <a:schemeClr val="tx1"/>
                </a:solidFill>
              </a:rPr>
              <a:t>The discussion should be about: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whether </a:t>
            </a:r>
            <a:r>
              <a:rPr lang="en-GB" dirty="0">
                <a:solidFill>
                  <a:srgbClr val="FF0000"/>
                </a:solidFill>
              </a:rPr>
              <a:t>in</a:t>
            </a:r>
            <a:r>
              <a:rPr lang="en-GB" dirty="0">
                <a:solidFill>
                  <a:schemeClr val="tx1"/>
                </a:solidFill>
              </a:rPr>
              <a:t> concrete AI systems, applications or practices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the right level of protection </a:t>
            </a:r>
            <a:r>
              <a:rPr lang="en-GB" dirty="0">
                <a:solidFill>
                  <a:schemeClr val="tx1"/>
                </a:solidFill>
              </a:rPr>
              <a:t>has been implemented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AC770C0-9F23-8544-AA34-4A9B3318A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Provider</a:t>
            </a:r>
            <a:br>
              <a:rPr lang="en-GB" dirty="0"/>
            </a:br>
            <a:r>
              <a:rPr lang="en-GB" sz="2800" dirty="0"/>
              <a:t>art. 3(2)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‘provider’ means </a:t>
            </a:r>
          </a:p>
          <a:p>
            <a:pPr lvl="1"/>
            <a:r>
              <a:rPr lang="en-GB" dirty="0"/>
              <a:t>a natural or legal person, public authority, agency or other body </a:t>
            </a:r>
          </a:p>
          <a:p>
            <a:pPr lvl="1"/>
            <a:r>
              <a:rPr lang="en-GB" dirty="0"/>
              <a:t>that </a:t>
            </a:r>
            <a:r>
              <a:rPr lang="en-GB" dirty="0">
                <a:solidFill>
                  <a:srgbClr val="FF0000"/>
                </a:solidFill>
              </a:rPr>
              <a:t>develops</a:t>
            </a:r>
            <a:r>
              <a:rPr lang="en-GB" dirty="0"/>
              <a:t> an AI system or </a:t>
            </a:r>
          </a:p>
          <a:p>
            <a:pPr lvl="1"/>
            <a:r>
              <a:rPr lang="en-GB" dirty="0"/>
              <a:t>that </a:t>
            </a:r>
            <a:r>
              <a:rPr lang="en-GB" dirty="0">
                <a:solidFill>
                  <a:srgbClr val="FF0000"/>
                </a:solidFill>
              </a:rPr>
              <a:t>has an AI system developed with a view to </a:t>
            </a:r>
            <a:r>
              <a:rPr lang="en-GB" dirty="0"/>
              <a:t>placing it on the market or putting it into service under its own name or trademark,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whether for payment or free of charge</a:t>
            </a:r>
            <a:r>
              <a:rPr lang="en-GB" dirty="0"/>
              <a:t>;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ABCC30F-3645-DD43-BBA6-FA1A9E9B40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8A5-38EE-E44B-9485-C867D9D9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</a:t>
            </a:r>
            <a:br>
              <a:rPr lang="en-GB" dirty="0"/>
            </a:br>
            <a:r>
              <a:rPr lang="en-GB" dirty="0"/>
              <a:t>User</a:t>
            </a:r>
            <a:br>
              <a:rPr lang="en-GB" dirty="0"/>
            </a:br>
            <a:r>
              <a:rPr lang="en-GB" sz="2800" dirty="0"/>
              <a:t>art. 3(4)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4200-4692-D146-90BC-B7631A109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‘user’ means </a:t>
            </a:r>
          </a:p>
          <a:p>
            <a:pPr lvl="1"/>
            <a:r>
              <a:rPr lang="en-GB" dirty="0"/>
              <a:t>any natural or legal person, public authority, agency or other body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using an AI system under its authority, </a:t>
            </a:r>
          </a:p>
          <a:p>
            <a:pPr lvl="1"/>
            <a:r>
              <a:rPr lang="en-GB" dirty="0"/>
              <a:t>except where the AI system is used in the course of a </a:t>
            </a:r>
            <a:r>
              <a:rPr lang="en-GB" dirty="0">
                <a:solidFill>
                  <a:srgbClr val="FF0000"/>
                </a:solidFill>
              </a:rPr>
              <a:t>personal non-professional activity;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9382-C7F1-5944-9145-DDBE2D49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2287-6558-D547-BC3C-5969C68A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9318-A523-0644-8B54-21C7FFB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6A6911F-24A3-3942-BBB7-996164E5F0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3BF942E50F049A9EF0013C56E0E0F" ma:contentTypeVersion="7" ma:contentTypeDescription="Create a new document." ma:contentTypeScope="" ma:versionID="d17cd62f77dc1e5e993a2acec688089d">
  <xsd:schema xmlns:xsd="http://www.w3.org/2001/XMLSchema" xmlns:xs="http://www.w3.org/2001/XMLSchema" xmlns:p="http://schemas.microsoft.com/office/2006/metadata/properties" xmlns:ns2="69d91f16-7083-4465-96b7-cfa596842426" xmlns:ns3="8906126e-c50c-43e7-80be-ce9d2d8cf778" targetNamespace="http://schemas.microsoft.com/office/2006/metadata/properties" ma:root="true" ma:fieldsID="5c9af6f19f9e5831abfb3e18b02a70a1" ns2:_="" ns3:_="">
    <xsd:import namespace="69d91f16-7083-4465-96b7-cfa596842426"/>
    <xsd:import namespace="8906126e-c50c-43e7-80be-ce9d2d8cf7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91f16-7083-4465-96b7-cfa596842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6126e-c50c-43e7-80be-ce9d2d8cf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CAFE6B-BB2D-47E7-BB00-FE6CD554E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EB424-8B2D-429B-916E-8CD0F2359EFC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8906126e-c50c-43e7-80be-ce9d2d8cf778"/>
    <ds:schemaRef ds:uri="69d91f16-7083-4465-96b7-cfa5968424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A516DE-5FF9-4093-96D3-6D7572149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91f16-7083-4465-96b7-cfa596842426"/>
    <ds:schemaRef ds:uri="8906126e-c50c-43e7-80be-ce9d2d8cf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2054</Words>
  <Application>Microsoft Macintosh PowerPoint</Application>
  <PresentationFormat>Widescreen</PresentationFormat>
  <Paragraphs>286</Paragraphs>
  <Slides>30</Slides>
  <Notes>0</Notes>
  <HiddenSlides>0</HiddenSlides>
  <MMClips>30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Britannic Bold</vt:lpstr>
      <vt:lpstr>Broadway</vt:lpstr>
      <vt:lpstr>Calibri</vt:lpstr>
      <vt:lpstr>Franklin Gothic Book</vt:lpstr>
      <vt:lpstr>Futura Medium</vt:lpstr>
      <vt:lpstr>Bijsnijden</vt:lpstr>
      <vt:lpstr>Proposed AI Act General, definition, prohibitions</vt:lpstr>
      <vt:lpstr>AIA</vt:lpstr>
      <vt:lpstr>Title I General Provisions</vt:lpstr>
      <vt:lpstr>Subject matter art. 1</vt:lpstr>
      <vt:lpstr>Definition  AI System art. 3(1)</vt:lpstr>
      <vt:lpstr>Definition  AI System ANNEX I</vt:lpstr>
      <vt:lpstr>Definition  AI System art. 3(1) and ANNEX I</vt:lpstr>
      <vt:lpstr>Definition  Provider art. 3(2)</vt:lpstr>
      <vt:lpstr>Definition  User art. 3(4)</vt:lpstr>
      <vt:lpstr>Definition  Operator art. 3(8)</vt:lpstr>
      <vt:lpstr>Definition  Placing on the market art. 3(9)</vt:lpstr>
      <vt:lpstr>Definition  Making available on the market art. 3(10)</vt:lpstr>
      <vt:lpstr>Definition  Putting into service art. 3(11)</vt:lpstr>
      <vt:lpstr>Definition  Intended purpose art. 3(12)</vt:lpstr>
      <vt:lpstr>Definition  Reasonably foreseeable misuse art. 3(13)</vt:lpstr>
      <vt:lpstr>Definition  Performance of an AI system art. 3(18)</vt:lpstr>
      <vt:lpstr>Definition  Performance of an AI system art. 3(20)</vt:lpstr>
      <vt:lpstr>Definition  Substantial modification art. 3(23)</vt:lpstr>
      <vt:lpstr>Definition  Post-market monitoring art. 3(25)</vt:lpstr>
      <vt:lpstr>Definition  Training, validation and test data art. 3(29,30,31)</vt:lpstr>
      <vt:lpstr>Definition  Input data art. 3(32)</vt:lpstr>
      <vt:lpstr>Definition  Serious incident art. 3(44)</vt:lpstr>
      <vt:lpstr>Title II Prohibited AI practices Art. 5.1</vt:lpstr>
      <vt:lpstr>Title II Prohibited AI practices Art. 5.1</vt:lpstr>
      <vt:lpstr>Title II Prohibited AI practices Art. 5.1</vt:lpstr>
      <vt:lpstr>Title II Prohibited AI practices Art. 5.1</vt:lpstr>
      <vt:lpstr>Title II Prohibited AI practices Art. 5.1</vt:lpstr>
      <vt:lpstr>Title II Prohibited AI practices Art. 5.1</vt:lpstr>
      <vt:lpstr>Title II Prohibited AI practices Art. 5.2,3,4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legal basis  art. 6 GDPR</dc:title>
  <dc:creator>Mireille HILDEBRANDT</dc:creator>
  <cp:lastModifiedBy>Mireille HILDEBRANDT</cp:lastModifiedBy>
  <cp:revision>6</cp:revision>
  <dcterms:created xsi:type="dcterms:W3CDTF">2020-09-10T14:27:08Z</dcterms:created>
  <dcterms:modified xsi:type="dcterms:W3CDTF">2021-06-13T09:23:06Z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0x0101000893BF942E50F049A9EF0013C56E0E0F</vt:lpwstr>
  </property>
</Properties>
</file>