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465" r:id="rId6"/>
    <p:sldId id="428" r:id="rId7"/>
    <p:sldId id="429" r:id="rId8"/>
    <p:sldId id="488" r:id="rId9"/>
    <p:sldId id="489" r:id="rId10"/>
    <p:sldId id="490" r:id="rId11"/>
    <p:sldId id="491" r:id="rId12"/>
    <p:sldId id="493" r:id="rId13"/>
    <p:sldId id="494" r:id="rId14"/>
    <p:sldId id="39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EE0AC-3874-9442-8924-3323CCF88222}" v="14" dt="2021-06-18T11:26:26.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2"/>
    <p:restoredTop sz="94626"/>
  </p:normalViewPr>
  <p:slideViewPr>
    <p:cSldViewPr snapToGrid="0" snapToObjects="1">
      <p:cViewPr varScale="1">
        <p:scale>
          <a:sx n="91" d="100"/>
          <a:sy n="91" d="100"/>
        </p:scale>
        <p:origin x="192" y="7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HILDEBRANDT" userId="32d9daa9-24aa-4935-a54e-226c1148251b" providerId="ADAL" clId="{15FEE0AC-3874-9442-8924-3323CCF88222}"/>
    <pc:docChg chg="custSel delSld modSld modShowInfo">
      <pc:chgData name="Mireille HILDEBRANDT" userId="32d9daa9-24aa-4935-a54e-226c1148251b" providerId="ADAL" clId="{15FEE0AC-3874-9442-8924-3323CCF88222}" dt="2021-06-18T11:26:26.174" v="57"/>
      <pc:docMkLst>
        <pc:docMk/>
      </pc:docMkLst>
      <pc:sldChg chg="addSp delSp modSp mod delAnim modAnim">
        <pc:chgData name="Mireille HILDEBRANDT" userId="32d9daa9-24aa-4935-a54e-226c1148251b" providerId="ADAL" clId="{15FEE0AC-3874-9442-8924-3323CCF88222}" dt="2021-06-18T11:01:11.943" v="46"/>
        <pc:sldMkLst>
          <pc:docMk/>
          <pc:sldMk cId="1931581279" sldId="256"/>
        </pc:sldMkLst>
        <pc:spChg chg="mod">
          <ac:chgData name="Mireille HILDEBRANDT" userId="32d9daa9-24aa-4935-a54e-226c1148251b" providerId="ADAL" clId="{15FEE0AC-3874-9442-8924-3323CCF88222}" dt="2021-06-13T09:08:27.474" v="44" actId="14100"/>
          <ac:spMkLst>
            <pc:docMk/>
            <pc:sldMk cId="1931581279" sldId="256"/>
            <ac:spMk id="2" creationId="{00000000-0000-0000-0000-000000000000}"/>
          </ac:spMkLst>
        </pc:spChg>
        <pc:picChg chg="add mod">
          <ac:chgData name="Mireille HILDEBRANDT" userId="32d9daa9-24aa-4935-a54e-226c1148251b" providerId="ADAL" clId="{15FEE0AC-3874-9442-8924-3323CCF88222}" dt="2021-06-18T11:01:11.943" v="46"/>
          <ac:picMkLst>
            <pc:docMk/>
            <pc:sldMk cId="1931581279" sldId="256"/>
            <ac:picMk id="3" creationId="{6D69664E-AF8D-E64E-B594-99D6D231BF7D}"/>
          </ac:picMkLst>
        </pc:picChg>
        <pc:picChg chg="del">
          <ac:chgData name="Mireille HILDEBRANDT" userId="32d9daa9-24aa-4935-a54e-226c1148251b" providerId="ADAL" clId="{15FEE0AC-3874-9442-8924-3323CCF88222}" dt="2021-06-17T09:19:57.758" v="45" actId="478"/>
          <ac:picMkLst>
            <pc:docMk/>
            <pc:sldMk cId="1931581279" sldId="256"/>
            <ac:picMk id="4" creationId="{80E24393-D594-1146-B2EC-585091216B41}"/>
          </ac:picMkLst>
        </pc:picChg>
      </pc:sldChg>
      <pc:sldChg chg="addSp modSp modAnim">
        <pc:chgData name="Mireille HILDEBRANDT" userId="32d9daa9-24aa-4935-a54e-226c1148251b" providerId="ADAL" clId="{15FEE0AC-3874-9442-8924-3323CCF88222}" dt="2021-06-18T11:26:26.174" v="57"/>
        <pc:sldMkLst>
          <pc:docMk/>
          <pc:sldMk cId="1554071170" sldId="393"/>
        </pc:sldMkLst>
        <pc:picChg chg="add mod">
          <ac:chgData name="Mireille HILDEBRANDT" userId="32d9daa9-24aa-4935-a54e-226c1148251b" providerId="ADAL" clId="{15FEE0AC-3874-9442-8924-3323CCF88222}" dt="2021-06-18T11:26:26.174" v="57"/>
          <ac:picMkLst>
            <pc:docMk/>
            <pc:sldMk cId="1554071170" sldId="393"/>
            <ac:picMk id="8" creationId="{698199D0-565A-1A4F-9D8F-5C7CD26F92FB}"/>
          </ac:picMkLst>
        </pc:picChg>
      </pc:sldChg>
      <pc:sldChg chg="del">
        <pc:chgData name="Mireille HILDEBRANDT" userId="32d9daa9-24aa-4935-a54e-226c1148251b" providerId="ADAL" clId="{15FEE0AC-3874-9442-8924-3323CCF88222}" dt="2021-06-13T08:51:05.103" v="1" actId="2696"/>
        <pc:sldMkLst>
          <pc:docMk/>
          <pc:sldMk cId="3976188847" sldId="420"/>
        </pc:sldMkLst>
      </pc:sldChg>
      <pc:sldChg chg="del">
        <pc:chgData name="Mireille HILDEBRANDT" userId="32d9daa9-24aa-4935-a54e-226c1148251b" providerId="ADAL" clId="{15FEE0AC-3874-9442-8924-3323CCF88222}" dt="2021-06-13T08:51:05.103" v="1" actId="2696"/>
        <pc:sldMkLst>
          <pc:docMk/>
          <pc:sldMk cId="1711881057" sldId="421"/>
        </pc:sldMkLst>
      </pc:sldChg>
      <pc:sldChg chg="del">
        <pc:chgData name="Mireille HILDEBRANDT" userId="32d9daa9-24aa-4935-a54e-226c1148251b" providerId="ADAL" clId="{15FEE0AC-3874-9442-8924-3323CCF88222}" dt="2021-06-13T08:51:05.103" v="1" actId="2696"/>
        <pc:sldMkLst>
          <pc:docMk/>
          <pc:sldMk cId="4221171977" sldId="422"/>
        </pc:sldMkLst>
      </pc:sldChg>
      <pc:sldChg chg="del">
        <pc:chgData name="Mireille HILDEBRANDT" userId="32d9daa9-24aa-4935-a54e-226c1148251b" providerId="ADAL" clId="{15FEE0AC-3874-9442-8924-3323CCF88222}" dt="2021-06-13T08:51:05.103" v="1" actId="2696"/>
        <pc:sldMkLst>
          <pc:docMk/>
          <pc:sldMk cId="1539213844" sldId="423"/>
        </pc:sldMkLst>
      </pc:sldChg>
      <pc:sldChg chg="modSp del mod">
        <pc:chgData name="Mireille HILDEBRANDT" userId="32d9daa9-24aa-4935-a54e-226c1148251b" providerId="ADAL" clId="{15FEE0AC-3874-9442-8924-3323CCF88222}" dt="2021-06-13T09:06:05.686" v="23" actId="2696"/>
        <pc:sldMkLst>
          <pc:docMk/>
          <pc:sldMk cId="628830959" sldId="424"/>
        </pc:sldMkLst>
        <pc:spChg chg="mod">
          <ac:chgData name="Mireille HILDEBRANDT" userId="32d9daa9-24aa-4935-a54e-226c1148251b" providerId="ADAL" clId="{15FEE0AC-3874-9442-8924-3323CCF88222}" dt="2021-06-13T09:01:18.151" v="20" actId="403"/>
          <ac:spMkLst>
            <pc:docMk/>
            <pc:sldMk cId="628830959" sldId="424"/>
            <ac:spMk id="2" creationId="{412D68EC-8403-114F-A2E1-DA72CDAD805C}"/>
          </ac:spMkLst>
        </pc:spChg>
      </pc:sldChg>
      <pc:sldChg chg="del">
        <pc:chgData name="Mireille HILDEBRANDT" userId="32d9daa9-24aa-4935-a54e-226c1148251b" providerId="ADAL" clId="{15FEE0AC-3874-9442-8924-3323CCF88222}" dt="2021-06-13T08:59:15.998" v="5" actId="2696"/>
        <pc:sldMkLst>
          <pc:docMk/>
          <pc:sldMk cId="4154761303" sldId="427"/>
        </pc:sldMkLst>
      </pc:sldChg>
      <pc:sldChg chg="addSp modSp modAnim">
        <pc:chgData name="Mireille HILDEBRANDT" userId="32d9daa9-24aa-4935-a54e-226c1148251b" providerId="ADAL" clId="{15FEE0AC-3874-9442-8924-3323CCF88222}" dt="2021-06-18T11:02:48.397" v="48"/>
        <pc:sldMkLst>
          <pc:docMk/>
          <pc:sldMk cId="205126982" sldId="428"/>
        </pc:sldMkLst>
        <pc:picChg chg="add mod">
          <ac:chgData name="Mireille HILDEBRANDT" userId="32d9daa9-24aa-4935-a54e-226c1148251b" providerId="ADAL" clId="{15FEE0AC-3874-9442-8924-3323CCF88222}" dt="2021-06-18T11:02:48.397" v="48"/>
          <ac:picMkLst>
            <pc:docMk/>
            <pc:sldMk cId="205126982" sldId="428"/>
            <ac:picMk id="7" creationId="{0977C61C-00B4-2445-A51F-59AC0773418E}"/>
          </ac:picMkLst>
        </pc:picChg>
      </pc:sldChg>
      <pc:sldChg chg="addSp modSp modAnim">
        <pc:chgData name="Mireille HILDEBRANDT" userId="32d9daa9-24aa-4935-a54e-226c1148251b" providerId="ADAL" clId="{15FEE0AC-3874-9442-8924-3323CCF88222}" dt="2021-06-18T11:07:42.729" v="49"/>
        <pc:sldMkLst>
          <pc:docMk/>
          <pc:sldMk cId="4243953963" sldId="429"/>
        </pc:sldMkLst>
        <pc:picChg chg="add mod">
          <ac:chgData name="Mireille HILDEBRANDT" userId="32d9daa9-24aa-4935-a54e-226c1148251b" providerId="ADAL" clId="{15FEE0AC-3874-9442-8924-3323CCF88222}" dt="2021-06-18T11:07:42.729" v="49"/>
          <ac:picMkLst>
            <pc:docMk/>
            <pc:sldMk cId="4243953963" sldId="429"/>
            <ac:picMk id="7" creationId="{B4419E01-7C63-E245-86EC-0F409C9A5238}"/>
          </ac:picMkLst>
        </pc:picChg>
      </pc:sldChg>
      <pc:sldChg chg="del">
        <pc:chgData name="Mireille HILDEBRANDT" userId="32d9daa9-24aa-4935-a54e-226c1148251b" providerId="ADAL" clId="{15FEE0AC-3874-9442-8924-3323CCF88222}" dt="2021-06-13T08:55:12.025" v="2" actId="2696"/>
        <pc:sldMkLst>
          <pc:docMk/>
          <pc:sldMk cId="1820721863" sldId="445"/>
        </pc:sldMkLst>
      </pc:sldChg>
      <pc:sldChg chg="del">
        <pc:chgData name="Mireille HILDEBRANDT" userId="32d9daa9-24aa-4935-a54e-226c1148251b" providerId="ADAL" clId="{15FEE0AC-3874-9442-8924-3323CCF88222}" dt="2021-06-13T08:55:12.025" v="2" actId="2696"/>
        <pc:sldMkLst>
          <pc:docMk/>
          <pc:sldMk cId="1520319119" sldId="446"/>
        </pc:sldMkLst>
      </pc:sldChg>
      <pc:sldChg chg="del">
        <pc:chgData name="Mireille HILDEBRANDT" userId="32d9daa9-24aa-4935-a54e-226c1148251b" providerId="ADAL" clId="{15FEE0AC-3874-9442-8924-3323CCF88222}" dt="2021-06-13T08:55:12.025" v="2" actId="2696"/>
        <pc:sldMkLst>
          <pc:docMk/>
          <pc:sldMk cId="2979439068" sldId="447"/>
        </pc:sldMkLst>
      </pc:sldChg>
      <pc:sldChg chg="del">
        <pc:chgData name="Mireille HILDEBRANDT" userId="32d9daa9-24aa-4935-a54e-226c1148251b" providerId="ADAL" clId="{15FEE0AC-3874-9442-8924-3323CCF88222}" dt="2021-06-13T08:55:12.025" v="2" actId="2696"/>
        <pc:sldMkLst>
          <pc:docMk/>
          <pc:sldMk cId="4093983287" sldId="448"/>
        </pc:sldMkLst>
      </pc:sldChg>
      <pc:sldChg chg="del">
        <pc:chgData name="Mireille HILDEBRANDT" userId="32d9daa9-24aa-4935-a54e-226c1148251b" providerId="ADAL" clId="{15FEE0AC-3874-9442-8924-3323CCF88222}" dt="2021-06-13T08:55:12.025" v="2" actId="2696"/>
        <pc:sldMkLst>
          <pc:docMk/>
          <pc:sldMk cId="2988834147" sldId="449"/>
        </pc:sldMkLst>
      </pc:sldChg>
      <pc:sldChg chg="del">
        <pc:chgData name="Mireille HILDEBRANDT" userId="32d9daa9-24aa-4935-a54e-226c1148251b" providerId="ADAL" clId="{15FEE0AC-3874-9442-8924-3323CCF88222}" dt="2021-06-13T08:55:12.025" v="2" actId="2696"/>
        <pc:sldMkLst>
          <pc:docMk/>
          <pc:sldMk cId="850926912" sldId="450"/>
        </pc:sldMkLst>
      </pc:sldChg>
      <pc:sldChg chg="del">
        <pc:chgData name="Mireille HILDEBRANDT" userId="32d9daa9-24aa-4935-a54e-226c1148251b" providerId="ADAL" clId="{15FEE0AC-3874-9442-8924-3323CCF88222}" dt="2021-06-13T08:55:12.025" v="2" actId="2696"/>
        <pc:sldMkLst>
          <pc:docMk/>
          <pc:sldMk cId="1076814168" sldId="451"/>
        </pc:sldMkLst>
      </pc:sldChg>
      <pc:sldChg chg="del">
        <pc:chgData name="Mireille HILDEBRANDT" userId="32d9daa9-24aa-4935-a54e-226c1148251b" providerId="ADAL" clId="{15FEE0AC-3874-9442-8924-3323CCF88222}" dt="2021-06-13T08:55:12.025" v="2" actId="2696"/>
        <pc:sldMkLst>
          <pc:docMk/>
          <pc:sldMk cId="681693883" sldId="452"/>
        </pc:sldMkLst>
      </pc:sldChg>
      <pc:sldChg chg="del">
        <pc:chgData name="Mireille HILDEBRANDT" userId="32d9daa9-24aa-4935-a54e-226c1148251b" providerId="ADAL" clId="{15FEE0AC-3874-9442-8924-3323CCF88222}" dt="2021-06-13T08:55:12.025" v="2" actId="2696"/>
        <pc:sldMkLst>
          <pc:docMk/>
          <pc:sldMk cId="2104719768" sldId="453"/>
        </pc:sldMkLst>
      </pc:sldChg>
      <pc:sldChg chg="del">
        <pc:chgData name="Mireille HILDEBRANDT" userId="32d9daa9-24aa-4935-a54e-226c1148251b" providerId="ADAL" clId="{15FEE0AC-3874-9442-8924-3323CCF88222}" dt="2021-06-13T08:55:12.025" v="2" actId="2696"/>
        <pc:sldMkLst>
          <pc:docMk/>
          <pc:sldMk cId="1071529450" sldId="454"/>
        </pc:sldMkLst>
      </pc:sldChg>
      <pc:sldChg chg="del">
        <pc:chgData name="Mireille HILDEBRANDT" userId="32d9daa9-24aa-4935-a54e-226c1148251b" providerId="ADAL" clId="{15FEE0AC-3874-9442-8924-3323CCF88222}" dt="2021-06-13T08:55:12.025" v="2" actId="2696"/>
        <pc:sldMkLst>
          <pc:docMk/>
          <pc:sldMk cId="1554362934" sldId="455"/>
        </pc:sldMkLst>
      </pc:sldChg>
      <pc:sldChg chg="del">
        <pc:chgData name="Mireille HILDEBRANDT" userId="32d9daa9-24aa-4935-a54e-226c1148251b" providerId="ADAL" clId="{15FEE0AC-3874-9442-8924-3323CCF88222}" dt="2021-06-13T08:55:12.025" v="2" actId="2696"/>
        <pc:sldMkLst>
          <pc:docMk/>
          <pc:sldMk cId="3457792748" sldId="456"/>
        </pc:sldMkLst>
      </pc:sldChg>
      <pc:sldChg chg="del">
        <pc:chgData name="Mireille HILDEBRANDT" userId="32d9daa9-24aa-4935-a54e-226c1148251b" providerId="ADAL" clId="{15FEE0AC-3874-9442-8924-3323CCF88222}" dt="2021-06-13T08:55:12.025" v="2" actId="2696"/>
        <pc:sldMkLst>
          <pc:docMk/>
          <pc:sldMk cId="2544458530" sldId="457"/>
        </pc:sldMkLst>
      </pc:sldChg>
      <pc:sldChg chg="del">
        <pc:chgData name="Mireille HILDEBRANDT" userId="32d9daa9-24aa-4935-a54e-226c1148251b" providerId="ADAL" clId="{15FEE0AC-3874-9442-8924-3323CCF88222}" dt="2021-06-13T08:55:12.025" v="2" actId="2696"/>
        <pc:sldMkLst>
          <pc:docMk/>
          <pc:sldMk cId="1787436505" sldId="458"/>
        </pc:sldMkLst>
      </pc:sldChg>
      <pc:sldChg chg="del">
        <pc:chgData name="Mireille HILDEBRANDT" userId="32d9daa9-24aa-4935-a54e-226c1148251b" providerId="ADAL" clId="{15FEE0AC-3874-9442-8924-3323CCF88222}" dt="2021-06-13T08:55:12.025" v="2" actId="2696"/>
        <pc:sldMkLst>
          <pc:docMk/>
          <pc:sldMk cId="2694767126" sldId="459"/>
        </pc:sldMkLst>
      </pc:sldChg>
      <pc:sldChg chg="del">
        <pc:chgData name="Mireille HILDEBRANDT" userId="32d9daa9-24aa-4935-a54e-226c1148251b" providerId="ADAL" clId="{15FEE0AC-3874-9442-8924-3323CCF88222}" dt="2021-06-13T08:55:12.025" v="2" actId="2696"/>
        <pc:sldMkLst>
          <pc:docMk/>
          <pc:sldMk cId="3206167287" sldId="460"/>
        </pc:sldMkLst>
      </pc:sldChg>
      <pc:sldChg chg="del">
        <pc:chgData name="Mireille HILDEBRANDT" userId="32d9daa9-24aa-4935-a54e-226c1148251b" providerId="ADAL" clId="{15FEE0AC-3874-9442-8924-3323CCF88222}" dt="2021-06-13T08:56:23.857" v="3" actId="2696"/>
        <pc:sldMkLst>
          <pc:docMk/>
          <pc:sldMk cId="2929754908" sldId="461"/>
        </pc:sldMkLst>
      </pc:sldChg>
      <pc:sldChg chg="del">
        <pc:chgData name="Mireille HILDEBRANDT" userId="32d9daa9-24aa-4935-a54e-226c1148251b" providerId="ADAL" clId="{15FEE0AC-3874-9442-8924-3323CCF88222}" dt="2021-06-13T08:56:23.857" v="3" actId="2696"/>
        <pc:sldMkLst>
          <pc:docMk/>
          <pc:sldMk cId="3829028161" sldId="462"/>
        </pc:sldMkLst>
      </pc:sldChg>
      <pc:sldChg chg="del">
        <pc:chgData name="Mireille HILDEBRANDT" userId="32d9daa9-24aa-4935-a54e-226c1148251b" providerId="ADAL" clId="{15FEE0AC-3874-9442-8924-3323CCF88222}" dt="2021-06-13T08:56:23.857" v="3" actId="2696"/>
        <pc:sldMkLst>
          <pc:docMk/>
          <pc:sldMk cId="1288706487" sldId="463"/>
        </pc:sldMkLst>
      </pc:sldChg>
      <pc:sldChg chg="del">
        <pc:chgData name="Mireille HILDEBRANDT" userId="32d9daa9-24aa-4935-a54e-226c1148251b" providerId="ADAL" clId="{15FEE0AC-3874-9442-8924-3323CCF88222}" dt="2021-06-13T08:57:34.618" v="4" actId="2696"/>
        <pc:sldMkLst>
          <pc:docMk/>
          <pc:sldMk cId="3001948820" sldId="464"/>
        </pc:sldMkLst>
      </pc:sldChg>
      <pc:sldChg chg="addSp modSp modAnim">
        <pc:chgData name="Mireille HILDEBRANDT" userId="32d9daa9-24aa-4935-a54e-226c1148251b" providerId="ADAL" clId="{15FEE0AC-3874-9442-8924-3323CCF88222}" dt="2021-06-18T11:01:35.712" v="47"/>
        <pc:sldMkLst>
          <pc:docMk/>
          <pc:sldMk cId="1698890709" sldId="465"/>
        </pc:sldMkLst>
        <pc:picChg chg="add mod">
          <ac:chgData name="Mireille HILDEBRANDT" userId="32d9daa9-24aa-4935-a54e-226c1148251b" providerId="ADAL" clId="{15FEE0AC-3874-9442-8924-3323CCF88222}" dt="2021-06-18T11:01:35.712" v="47"/>
          <ac:picMkLst>
            <pc:docMk/>
            <pc:sldMk cId="1698890709" sldId="465"/>
            <ac:picMk id="7" creationId="{D9C5C6B7-2CD3-0348-9B9B-CF1122D9AF50}"/>
          </ac:picMkLst>
        </pc:picChg>
      </pc:sldChg>
      <pc:sldChg chg="del">
        <pc:chgData name="Mireille HILDEBRANDT" userId="32d9daa9-24aa-4935-a54e-226c1148251b" providerId="ADAL" clId="{15FEE0AC-3874-9442-8924-3323CCF88222}" dt="2021-06-13T08:51:05.103" v="1" actId="2696"/>
        <pc:sldMkLst>
          <pc:docMk/>
          <pc:sldMk cId="230014709" sldId="466"/>
        </pc:sldMkLst>
      </pc:sldChg>
      <pc:sldChg chg="del">
        <pc:chgData name="Mireille HILDEBRANDT" userId="32d9daa9-24aa-4935-a54e-226c1148251b" providerId="ADAL" clId="{15FEE0AC-3874-9442-8924-3323CCF88222}" dt="2021-06-13T08:55:12.025" v="2" actId="2696"/>
        <pc:sldMkLst>
          <pc:docMk/>
          <pc:sldMk cId="3585919914" sldId="467"/>
        </pc:sldMkLst>
      </pc:sldChg>
      <pc:sldChg chg="del">
        <pc:chgData name="Mireille HILDEBRANDT" userId="32d9daa9-24aa-4935-a54e-226c1148251b" providerId="ADAL" clId="{15FEE0AC-3874-9442-8924-3323CCF88222}" dt="2021-06-13T08:57:34.618" v="4" actId="2696"/>
        <pc:sldMkLst>
          <pc:docMk/>
          <pc:sldMk cId="2307438595" sldId="469"/>
        </pc:sldMkLst>
      </pc:sldChg>
      <pc:sldChg chg="del">
        <pc:chgData name="Mireille HILDEBRANDT" userId="32d9daa9-24aa-4935-a54e-226c1148251b" providerId="ADAL" clId="{15FEE0AC-3874-9442-8924-3323CCF88222}" dt="2021-06-13T08:57:34.618" v="4" actId="2696"/>
        <pc:sldMkLst>
          <pc:docMk/>
          <pc:sldMk cId="2471507762" sldId="470"/>
        </pc:sldMkLst>
      </pc:sldChg>
      <pc:sldChg chg="del">
        <pc:chgData name="Mireille HILDEBRANDT" userId="32d9daa9-24aa-4935-a54e-226c1148251b" providerId="ADAL" clId="{15FEE0AC-3874-9442-8924-3323CCF88222}" dt="2021-06-13T08:57:34.618" v="4" actId="2696"/>
        <pc:sldMkLst>
          <pc:docMk/>
          <pc:sldMk cId="2224566570" sldId="471"/>
        </pc:sldMkLst>
      </pc:sldChg>
      <pc:sldChg chg="del">
        <pc:chgData name="Mireille HILDEBRANDT" userId="32d9daa9-24aa-4935-a54e-226c1148251b" providerId="ADAL" clId="{15FEE0AC-3874-9442-8924-3323CCF88222}" dt="2021-06-13T08:57:34.618" v="4" actId="2696"/>
        <pc:sldMkLst>
          <pc:docMk/>
          <pc:sldMk cId="2286272490" sldId="472"/>
        </pc:sldMkLst>
      </pc:sldChg>
      <pc:sldChg chg="del">
        <pc:chgData name="Mireille HILDEBRANDT" userId="32d9daa9-24aa-4935-a54e-226c1148251b" providerId="ADAL" clId="{15FEE0AC-3874-9442-8924-3323CCF88222}" dt="2021-06-13T08:59:15.998" v="5" actId="2696"/>
        <pc:sldMkLst>
          <pc:docMk/>
          <pc:sldMk cId="4163469816" sldId="473"/>
        </pc:sldMkLst>
      </pc:sldChg>
      <pc:sldChg chg="del">
        <pc:chgData name="Mireille HILDEBRANDT" userId="32d9daa9-24aa-4935-a54e-226c1148251b" providerId="ADAL" clId="{15FEE0AC-3874-9442-8924-3323CCF88222}" dt="2021-06-13T08:59:15.998" v="5" actId="2696"/>
        <pc:sldMkLst>
          <pc:docMk/>
          <pc:sldMk cId="840014039" sldId="474"/>
        </pc:sldMkLst>
      </pc:sldChg>
      <pc:sldChg chg="del">
        <pc:chgData name="Mireille HILDEBRANDT" userId="32d9daa9-24aa-4935-a54e-226c1148251b" providerId="ADAL" clId="{15FEE0AC-3874-9442-8924-3323CCF88222}" dt="2021-06-13T08:59:15.998" v="5" actId="2696"/>
        <pc:sldMkLst>
          <pc:docMk/>
          <pc:sldMk cId="2324885534" sldId="475"/>
        </pc:sldMkLst>
      </pc:sldChg>
      <pc:sldChg chg="del">
        <pc:chgData name="Mireille HILDEBRANDT" userId="32d9daa9-24aa-4935-a54e-226c1148251b" providerId="ADAL" clId="{15FEE0AC-3874-9442-8924-3323CCF88222}" dt="2021-06-13T09:04:28.179" v="21" actId="2696"/>
        <pc:sldMkLst>
          <pc:docMk/>
          <pc:sldMk cId="2053103413" sldId="476"/>
        </pc:sldMkLst>
      </pc:sldChg>
      <pc:sldChg chg="del">
        <pc:chgData name="Mireille HILDEBRANDT" userId="32d9daa9-24aa-4935-a54e-226c1148251b" providerId="ADAL" clId="{15FEE0AC-3874-9442-8924-3323CCF88222}" dt="2021-06-13T09:04:28.179" v="21" actId="2696"/>
        <pc:sldMkLst>
          <pc:docMk/>
          <pc:sldMk cId="1784136780" sldId="477"/>
        </pc:sldMkLst>
      </pc:sldChg>
      <pc:sldChg chg="del">
        <pc:chgData name="Mireille HILDEBRANDT" userId="32d9daa9-24aa-4935-a54e-226c1148251b" providerId="ADAL" clId="{15FEE0AC-3874-9442-8924-3323CCF88222}" dt="2021-06-13T09:04:28.179" v="21" actId="2696"/>
        <pc:sldMkLst>
          <pc:docMk/>
          <pc:sldMk cId="128130281" sldId="478"/>
        </pc:sldMkLst>
      </pc:sldChg>
      <pc:sldChg chg="del">
        <pc:chgData name="Mireille HILDEBRANDT" userId="32d9daa9-24aa-4935-a54e-226c1148251b" providerId="ADAL" clId="{15FEE0AC-3874-9442-8924-3323CCF88222}" dt="2021-06-13T09:04:28.179" v="21" actId="2696"/>
        <pc:sldMkLst>
          <pc:docMk/>
          <pc:sldMk cId="2701518203" sldId="479"/>
        </pc:sldMkLst>
      </pc:sldChg>
      <pc:sldChg chg="del">
        <pc:chgData name="Mireille HILDEBRANDT" userId="32d9daa9-24aa-4935-a54e-226c1148251b" providerId="ADAL" clId="{15FEE0AC-3874-9442-8924-3323CCF88222}" dt="2021-06-13T09:04:28.179" v="21" actId="2696"/>
        <pc:sldMkLst>
          <pc:docMk/>
          <pc:sldMk cId="2996153721" sldId="480"/>
        </pc:sldMkLst>
      </pc:sldChg>
      <pc:sldChg chg="del">
        <pc:chgData name="Mireille HILDEBRANDT" userId="32d9daa9-24aa-4935-a54e-226c1148251b" providerId="ADAL" clId="{15FEE0AC-3874-9442-8924-3323CCF88222}" dt="2021-06-13T09:04:28.179" v="21" actId="2696"/>
        <pc:sldMkLst>
          <pc:docMk/>
          <pc:sldMk cId="1085109848" sldId="481"/>
        </pc:sldMkLst>
      </pc:sldChg>
      <pc:sldChg chg="del">
        <pc:chgData name="Mireille HILDEBRANDT" userId="32d9daa9-24aa-4935-a54e-226c1148251b" providerId="ADAL" clId="{15FEE0AC-3874-9442-8924-3323CCF88222}" dt="2021-06-13T09:04:28.179" v="21" actId="2696"/>
        <pc:sldMkLst>
          <pc:docMk/>
          <pc:sldMk cId="467187579" sldId="482"/>
        </pc:sldMkLst>
      </pc:sldChg>
      <pc:sldChg chg="del">
        <pc:chgData name="Mireille HILDEBRANDT" userId="32d9daa9-24aa-4935-a54e-226c1148251b" providerId="ADAL" clId="{15FEE0AC-3874-9442-8924-3323CCF88222}" dt="2021-06-13T09:04:28.179" v="21" actId="2696"/>
        <pc:sldMkLst>
          <pc:docMk/>
          <pc:sldMk cId="1514286811" sldId="483"/>
        </pc:sldMkLst>
      </pc:sldChg>
      <pc:sldChg chg="del">
        <pc:chgData name="Mireille HILDEBRANDT" userId="32d9daa9-24aa-4935-a54e-226c1148251b" providerId="ADAL" clId="{15FEE0AC-3874-9442-8924-3323CCF88222}" dt="2021-06-13T09:05:31.971" v="22" actId="2696"/>
        <pc:sldMkLst>
          <pc:docMk/>
          <pc:sldMk cId="1736469143" sldId="484"/>
        </pc:sldMkLst>
      </pc:sldChg>
      <pc:sldChg chg="del">
        <pc:chgData name="Mireille HILDEBRANDT" userId="32d9daa9-24aa-4935-a54e-226c1148251b" providerId="ADAL" clId="{15FEE0AC-3874-9442-8924-3323CCF88222}" dt="2021-06-13T09:05:31.971" v="22" actId="2696"/>
        <pc:sldMkLst>
          <pc:docMk/>
          <pc:sldMk cId="3218893204" sldId="485"/>
        </pc:sldMkLst>
      </pc:sldChg>
      <pc:sldChg chg="del">
        <pc:chgData name="Mireille HILDEBRANDT" userId="32d9daa9-24aa-4935-a54e-226c1148251b" providerId="ADAL" clId="{15FEE0AC-3874-9442-8924-3323CCF88222}" dt="2021-06-13T09:05:31.971" v="22" actId="2696"/>
        <pc:sldMkLst>
          <pc:docMk/>
          <pc:sldMk cId="2792314125" sldId="486"/>
        </pc:sldMkLst>
      </pc:sldChg>
      <pc:sldChg chg="del">
        <pc:chgData name="Mireille HILDEBRANDT" userId="32d9daa9-24aa-4935-a54e-226c1148251b" providerId="ADAL" clId="{15FEE0AC-3874-9442-8924-3323CCF88222}" dt="2021-06-13T09:05:31.971" v="22" actId="2696"/>
        <pc:sldMkLst>
          <pc:docMk/>
          <pc:sldMk cId="2492837974" sldId="487"/>
        </pc:sldMkLst>
      </pc:sldChg>
      <pc:sldChg chg="addSp modSp modAnim">
        <pc:chgData name="Mireille HILDEBRANDT" userId="32d9daa9-24aa-4935-a54e-226c1148251b" providerId="ADAL" clId="{15FEE0AC-3874-9442-8924-3323CCF88222}" dt="2021-06-18T11:11:07.639" v="50"/>
        <pc:sldMkLst>
          <pc:docMk/>
          <pc:sldMk cId="2632002062" sldId="488"/>
        </pc:sldMkLst>
        <pc:picChg chg="add mod">
          <ac:chgData name="Mireille HILDEBRANDT" userId="32d9daa9-24aa-4935-a54e-226c1148251b" providerId="ADAL" clId="{15FEE0AC-3874-9442-8924-3323CCF88222}" dt="2021-06-18T11:11:07.639" v="50"/>
          <ac:picMkLst>
            <pc:docMk/>
            <pc:sldMk cId="2632002062" sldId="488"/>
            <ac:picMk id="7" creationId="{CBF1B23A-A753-B344-A514-B593788E13AF}"/>
          </ac:picMkLst>
        </pc:picChg>
      </pc:sldChg>
      <pc:sldChg chg="addSp modSp modAnim">
        <pc:chgData name="Mireille HILDEBRANDT" userId="32d9daa9-24aa-4935-a54e-226c1148251b" providerId="ADAL" clId="{15FEE0AC-3874-9442-8924-3323CCF88222}" dt="2021-06-18T11:13:35.214" v="51"/>
        <pc:sldMkLst>
          <pc:docMk/>
          <pc:sldMk cId="4225125146" sldId="489"/>
        </pc:sldMkLst>
        <pc:picChg chg="add mod">
          <ac:chgData name="Mireille HILDEBRANDT" userId="32d9daa9-24aa-4935-a54e-226c1148251b" providerId="ADAL" clId="{15FEE0AC-3874-9442-8924-3323CCF88222}" dt="2021-06-18T11:13:35.214" v="51"/>
          <ac:picMkLst>
            <pc:docMk/>
            <pc:sldMk cId="4225125146" sldId="489"/>
            <ac:picMk id="7" creationId="{FCD4E9DD-DE31-DC44-9082-515BEF6C222F}"/>
          </ac:picMkLst>
        </pc:picChg>
      </pc:sldChg>
      <pc:sldChg chg="addSp modSp modAnim">
        <pc:chgData name="Mireille HILDEBRANDT" userId="32d9daa9-24aa-4935-a54e-226c1148251b" providerId="ADAL" clId="{15FEE0AC-3874-9442-8924-3323CCF88222}" dt="2021-06-18T11:14:29.581" v="52"/>
        <pc:sldMkLst>
          <pc:docMk/>
          <pc:sldMk cId="2563078218" sldId="490"/>
        </pc:sldMkLst>
        <pc:picChg chg="add mod">
          <ac:chgData name="Mireille HILDEBRANDT" userId="32d9daa9-24aa-4935-a54e-226c1148251b" providerId="ADAL" clId="{15FEE0AC-3874-9442-8924-3323CCF88222}" dt="2021-06-18T11:14:29.581" v="52"/>
          <ac:picMkLst>
            <pc:docMk/>
            <pc:sldMk cId="2563078218" sldId="490"/>
            <ac:picMk id="7" creationId="{1FC5544F-550B-FE41-B6FB-FF4321D5C95F}"/>
          </ac:picMkLst>
        </pc:picChg>
      </pc:sldChg>
      <pc:sldChg chg="addSp modSp modAnim">
        <pc:chgData name="Mireille HILDEBRANDT" userId="32d9daa9-24aa-4935-a54e-226c1148251b" providerId="ADAL" clId="{15FEE0AC-3874-9442-8924-3323CCF88222}" dt="2021-06-18T11:16:47.458" v="53"/>
        <pc:sldMkLst>
          <pc:docMk/>
          <pc:sldMk cId="3336492766" sldId="491"/>
        </pc:sldMkLst>
        <pc:picChg chg="add mod">
          <ac:chgData name="Mireille HILDEBRANDT" userId="32d9daa9-24aa-4935-a54e-226c1148251b" providerId="ADAL" clId="{15FEE0AC-3874-9442-8924-3323CCF88222}" dt="2021-06-18T11:16:47.458" v="53"/>
          <ac:picMkLst>
            <pc:docMk/>
            <pc:sldMk cId="3336492766" sldId="491"/>
            <ac:picMk id="7" creationId="{610C1D8E-B771-424C-A9EF-31A380BE2881}"/>
          </ac:picMkLst>
        </pc:picChg>
      </pc:sldChg>
      <pc:sldChg chg="del">
        <pc:chgData name="Mireille HILDEBRANDT" userId="32d9daa9-24aa-4935-a54e-226c1148251b" providerId="ADAL" clId="{15FEE0AC-3874-9442-8924-3323CCF88222}" dt="2021-06-18T11:17:00.058" v="54" actId="2696"/>
        <pc:sldMkLst>
          <pc:docMk/>
          <pc:sldMk cId="1381117051" sldId="492"/>
        </pc:sldMkLst>
      </pc:sldChg>
      <pc:sldChg chg="addSp modSp modAnim">
        <pc:chgData name="Mireille HILDEBRANDT" userId="32d9daa9-24aa-4935-a54e-226c1148251b" providerId="ADAL" clId="{15FEE0AC-3874-9442-8924-3323CCF88222}" dt="2021-06-18T11:19:12.765" v="55"/>
        <pc:sldMkLst>
          <pc:docMk/>
          <pc:sldMk cId="3179069272" sldId="493"/>
        </pc:sldMkLst>
        <pc:picChg chg="add mod">
          <ac:chgData name="Mireille HILDEBRANDT" userId="32d9daa9-24aa-4935-a54e-226c1148251b" providerId="ADAL" clId="{15FEE0AC-3874-9442-8924-3323CCF88222}" dt="2021-06-18T11:19:12.765" v="55"/>
          <ac:picMkLst>
            <pc:docMk/>
            <pc:sldMk cId="3179069272" sldId="493"/>
            <ac:picMk id="7" creationId="{68669744-A312-894A-B480-6819CCA1D4FB}"/>
          </ac:picMkLst>
        </pc:picChg>
      </pc:sldChg>
      <pc:sldChg chg="addSp modSp modAnim">
        <pc:chgData name="Mireille HILDEBRANDT" userId="32d9daa9-24aa-4935-a54e-226c1148251b" providerId="ADAL" clId="{15FEE0AC-3874-9442-8924-3323CCF88222}" dt="2021-06-18T11:24:47.804" v="56"/>
        <pc:sldMkLst>
          <pc:docMk/>
          <pc:sldMk cId="4201230409" sldId="494"/>
        </pc:sldMkLst>
        <pc:picChg chg="add mod">
          <ac:chgData name="Mireille HILDEBRANDT" userId="32d9daa9-24aa-4935-a54e-226c1148251b" providerId="ADAL" clId="{15FEE0AC-3874-9442-8924-3323CCF88222}" dt="2021-06-18T11:24:47.804" v="56"/>
          <ac:picMkLst>
            <pc:docMk/>
            <pc:sldMk cId="4201230409" sldId="494"/>
            <ac:picMk id="7" creationId="{E65615A6-7D31-9D4A-BF63-F79F5CDBEE2F}"/>
          </ac:picMkLst>
        </pc:picChg>
      </pc:sldChg>
    </pc:docChg>
  </pc:docChgLst>
  <pc:docChgLst>
    <pc:chgData name="Mireille HILDEBRANDT" userId="32d9daa9-24aa-4935-a54e-226c1148251b" providerId="ADAL" clId="{A520F0B3-E15B-C84B-87B4-9603FC33854B}"/>
    <pc:docChg chg="undo custSel addSld delSld modSld sldOrd">
      <pc:chgData name="Mireille HILDEBRANDT" userId="32d9daa9-24aa-4935-a54e-226c1148251b" providerId="ADAL" clId="{A520F0B3-E15B-C84B-87B4-9603FC33854B}" dt="2021-05-18T13:52:59.507" v="1482" actId="207"/>
      <pc:docMkLst>
        <pc:docMk/>
      </pc:docMkLst>
      <pc:sldChg chg="modAnim">
        <pc:chgData name="Mireille HILDEBRANDT" userId="32d9daa9-24aa-4935-a54e-226c1148251b" providerId="ADAL" clId="{A520F0B3-E15B-C84B-87B4-9603FC33854B}" dt="2021-05-18T13:46:39.055" v="1480"/>
        <pc:sldMkLst>
          <pc:docMk/>
          <pc:sldMk cId="1931581279" sldId="256"/>
        </pc:sldMkLst>
      </pc:sldChg>
      <pc:sldChg chg="del">
        <pc:chgData name="Mireille HILDEBRANDT" userId="32d9daa9-24aa-4935-a54e-226c1148251b" providerId="ADAL" clId="{A520F0B3-E15B-C84B-87B4-9603FC33854B}" dt="2021-05-13T13:35:45.989" v="0" actId="2696"/>
        <pc:sldMkLst>
          <pc:docMk/>
          <pc:sldMk cId="1007047001" sldId="394"/>
        </pc:sldMkLst>
      </pc:sldChg>
      <pc:sldChg chg="del">
        <pc:chgData name="Mireille HILDEBRANDT" userId="32d9daa9-24aa-4935-a54e-226c1148251b" providerId="ADAL" clId="{A520F0B3-E15B-C84B-87B4-9603FC33854B}" dt="2021-05-13T13:35:59.234" v="1" actId="2696"/>
        <pc:sldMkLst>
          <pc:docMk/>
          <pc:sldMk cId="2937948121" sldId="395"/>
        </pc:sldMkLst>
      </pc:sldChg>
      <pc:sldChg chg="del">
        <pc:chgData name="Mireille HILDEBRANDT" userId="32d9daa9-24aa-4935-a54e-226c1148251b" providerId="ADAL" clId="{A520F0B3-E15B-C84B-87B4-9603FC33854B}" dt="2021-05-13T13:35:59.234" v="1" actId="2696"/>
        <pc:sldMkLst>
          <pc:docMk/>
          <pc:sldMk cId="741197625" sldId="396"/>
        </pc:sldMkLst>
      </pc:sldChg>
      <pc:sldChg chg="del">
        <pc:chgData name="Mireille HILDEBRANDT" userId="32d9daa9-24aa-4935-a54e-226c1148251b" providerId="ADAL" clId="{A520F0B3-E15B-C84B-87B4-9603FC33854B}" dt="2021-05-13T13:35:59.234" v="1" actId="2696"/>
        <pc:sldMkLst>
          <pc:docMk/>
          <pc:sldMk cId="3220800406" sldId="397"/>
        </pc:sldMkLst>
      </pc:sldChg>
      <pc:sldChg chg="del">
        <pc:chgData name="Mireille HILDEBRANDT" userId="32d9daa9-24aa-4935-a54e-226c1148251b" providerId="ADAL" clId="{A520F0B3-E15B-C84B-87B4-9603FC33854B}" dt="2021-05-13T13:35:59.234" v="1" actId="2696"/>
        <pc:sldMkLst>
          <pc:docMk/>
          <pc:sldMk cId="3891266541" sldId="398"/>
        </pc:sldMkLst>
      </pc:sldChg>
      <pc:sldChg chg="del">
        <pc:chgData name="Mireille HILDEBRANDT" userId="32d9daa9-24aa-4935-a54e-226c1148251b" providerId="ADAL" clId="{A520F0B3-E15B-C84B-87B4-9603FC33854B}" dt="2021-05-13T13:35:59.234" v="1" actId="2696"/>
        <pc:sldMkLst>
          <pc:docMk/>
          <pc:sldMk cId="230348755" sldId="399"/>
        </pc:sldMkLst>
      </pc:sldChg>
      <pc:sldChg chg="del">
        <pc:chgData name="Mireille HILDEBRANDT" userId="32d9daa9-24aa-4935-a54e-226c1148251b" providerId="ADAL" clId="{A520F0B3-E15B-C84B-87B4-9603FC33854B}" dt="2021-05-13T13:35:59.234" v="1" actId="2696"/>
        <pc:sldMkLst>
          <pc:docMk/>
          <pc:sldMk cId="363432663" sldId="400"/>
        </pc:sldMkLst>
      </pc:sldChg>
      <pc:sldChg chg="del">
        <pc:chgData name="Mireille HILDEBRANDT" userId="32d9daa9-24aa-4935-a54e-226c1148251b" providerId="ADAL" clId="{A520F0B3-E15B-C84B-87B4-9603FC33854B}" dt="2021-05-13T13:35:59.234" v="1" actId="2696"/>
        <pc:sldMkLst>
          <pc:docMk/>
          <pc:sldMk cId="2714844413" sldId="401"/>
        </pc:sldMkLst>
      </pc:sldChg>
      <pc:sldChg chg="del">
        <pc:chgData name="Mireille HILDEBRANDT" userId="32d9daa9-24aa-4935-a54e-226c1148251b" providerId="ADAL" clId="{A520F0B3-E15B-C84B-87B4-9603FC33854B}" dt="2021-05-13T13:35:59.234" v="1" actId="2696"/>
        <pc:sldMkLst>
          <pc:docMk/>
          <pc:sldMk cId="3413107146" sldId="402"/>
        </pc:sldMkLst>
      </pc:sldChg>
      <pc:sldChg chg="del">
        <pc:chgData name="Mireille HILDEBRANDT" userId="32d9daa9-24aa-4935-a54e-226c1148251b" providerId="ADAL" clId="{A520F0B3-E15B-C84B-87B4-9603FC33854B}" dt="2021-05-13T13:35:59.234" v="1" actId="2696"/>
        <pc:sldMkLst>
          <pc:docMk/>
          <pc:sldMk cId="3521315794" sldId="403"/>
        </pc:sldMkLst>
      </pc:sldChg>
      <pc:sldChg chg="del">
        <pc:chgData name="Mireille HILDEBRANDT" userId="32d9daa9-24aa-4935-a54e-226c1148251b" providerId="ADAL" clId="{A520F0B3-E15B-C84B-87B4-9603FC33854B}" dt="2021-05-13T13:35:59.234" v="1" actId="2696"/>
        <pc:sldMkLst>
          <pc:docMk/>
          <pc:sldMk cId="2630544124" sldId="404"/>
        </pc:sldMkLst>
      </pc:sldChg>
      <pc:sldChg chg="del">
        <pc:chgData name="Mireille HILDEBRANDT" userId="32d9daa9-24aa-4935-a54e-226c1148251b" providerId="ADAL" clId="{A520F0B3-E15B-C84B-87B4-9603FC33854B}" dt="2021-05-13T13:35:59.234" v="1" actId="2696"/>
        <pc:sldMkLst>
          <pc:docMk/>
          <pc:sldMk cId="475777874" sldId="405"/>
        </pc:sldMkLst>
      </pc:sldChg>
      <pc:sldChg chg="del">
        <pc:chgData name="Mireille HILDEBRANDT" userId="32d9daa9-24aa-4935-a54e-226c1148251b" providerId="ADAL" clId="{A520F0B3-E15B-C84B-87B4-9603FC33854B}" dt="2021-05-13T13:35:59.234" v="1" actId="2696"/>
        <pc:sldMkLst>
          <pc:docMk/>
          <pc:sldMk cId="559662595" sldId="406"/>
        </pc:sldMkLst>
      </pc:sldChg>
      <pc:sldChg chg="del">
        <pc:chgData name="Mireille HILDEBRANDT" userId="32d9daa9-24aa-4935-a54e-226c1148251b" providerId="ADAL" clId="{A520F0B3-E15B-C84B-87B4-9603FC33854B}" dt="2021-05-13T13:35:59.234" v="1" actId="2696"/>
        <pc:sldMkLst>
          <pc:docMk/>
          <pc:sldMk cId="2131424665" sldId="407"/>
        </pc:sldMkLst>
      </pc:sldChg>
      <pc:sldChg chg="del">
        <pc:chgData name="Mireille HILDEBRANDT" userId="32d9daa9-24aa-4935-a54e-226c1148251b" providerId="ADAL" clId="{A520F0B3-E15B-C84B-87B4-9603FC33854B}" dt="2021-05-13T13:35:59.234" v="1" actId="2696"/>
        <pc:sldMkLst>
          <pc:docMk/>
          <pc:sldMk cId="536278778" sldId="408"/>
        </pc:sldMkLst>
      </pc:sldChg>
      <pc:sldChg chg="del">
        <pc:chgData name="Mireille HILDEBRANDT" userId="32d9daa9-24aa-4935-a54e-226c1148251b" providerId="ADAL" clId="{A520F0B3-E15B-C84B-87B4-9603FC33854B}" dt="2021-05-13T13:35:59.234" v="1" actId="2696"/>
        <pc:sldMkLst>
          <pc:docMk/>
          <pc:sldMk cId="1255974510" sldId="409"/>
        </pc:sldMkLst>
      </pc:sldChg>
      <pc:sldChg chg="del">
        <pc:chgData name="Mireille HILDEBRANDT" userId="32d9daa9-24aa-4935-a54e-226c1148251b" providerId="ADAL" clId="{A520F0B3-E15B-C84B-87B4-9603FC33854B}" dt="2021-05-13T13:35:59.234" v="1" actId="2696"/>
        <pc:sldMkLst>
          <pc:docMk/>
          <pc:sldMk cId="586653619" sldId="410"/>
        </pc:sldMkLst>
      </pc:sldChg>
      <pc:sldChg chg="del">
        <pc:chgData name="Mireille HILDEBRANDT" userId="32d9daa9-24aa-4935-a54e-226c1148251b" providerId="ADAL" clId="{A520F0B3-E15B-C84B-87B4-9603FC33854B}" dt="2021-05-13T13:35:59.234" v="1" actId="2696"/>
        <pc:sldMkLst>
          <pc:docMk/>
          <pc:sldMk cId="508343689" sldId="411"/>
        </pc:sldMkLst>
      </pc:sldChg>
      <pc:sldChg chg="del">
        <pc:chgData name="Mireille HILDEBRANDT" userId="32d9daa9-24aa-4935-a54e-226c1148251b" providerId="ADAL" clId="{A520F0B3-E15B-C84B-87B4-9603FC33854B}" dt="2021-05-13T13:35:59.234" v="1" actId="2696"/>
        <pc:sldMkLst>
          <pc:docMk/>
          <pc:sldMk cId="291082064" sldId="412"/>
        </pc:sldMkLst>
      </pc:sldChg>
      <pc:sldChg chg="del">
        <pc:chgData name="Mireille HILDEBRANDT" userId="32d9daa9-24aa-4935-a54e-226c1148251b" providerId="ADAL" clId="{A520F0B3-E15B-C84B-87B4-9603FC33854B}" dt="2021-05-13T13:35:59.234" v="1" actId="2696"/>
        <pc:sldMkLst>
          <pc:docMk/>
          <pc:sldMk cId="2540142617" sldId="413"/>
        </pc:sldMkLst>
      </pc:sldChg>
      <pc:sldChg chg="del">
        <pc:chgData name="Mireille HILDEBRANDT" userId="32d9daa9-24aa-4935-a54e-226c1148251b" providerId="ADAL" clId="{A520F0B3-E15B-C84B-87B4-9603FC33854B}" dt="2021-05-13T13:35:59.234" v="1" actId="2696"/>
        <pc:sldMkLst>
          <pc:docMk/>
          <pc:sldMk cId="985247794" sldId="414"/>
        </pc:sldMkLst>
      </pc:sldChg>
      <pc:sldChg chg="del">
        <pc:chgData name="Mireille HILDEBRANDT" userId="32d9daa9-24aa-4935-a54e-226c1148251b" providerId="ADAL" clId="{A520F0B3-E15B-C84B-87B4-9603FC33854B}" dt="2021-05-13T13:35:59.234" v="1" actId="2696"/>
        <pc:sldMkLst>
          <pc:docMk/>
          <pc:sldMk cId="2960320325" sldId="415"/>
        </pc:sldMkLst>
      </pc:sldChg>
      <pc:sldChg chg="del">
        <pc:chgData name="Mireille HILDEBRANDT" userId="32d9daa9-24aa-4935-a54e-226c1148251b" providerId="ADAL" clId="{A520F0B3-E15B-C84B-87B4-9603FC33854B}" dt="2021-05-13T13:35:59.234" v="1" actId="2696"/>
        <pc:sldMkLst>
          <pc:docMk/>
          <pc:sldMk cId="3894537095" sldId="416"/>
        </pc:sldMkLst>
      </pc:sldChg>
      <pc:sldChg chg="del">
        <pc:chgData name="Mireille HILDEBRANDT" userId="32d9daa9-24aa-4935-a54e-226c1148251b" providerId="ADAL" clId="{A520F0B3-E15B-C84B-87B4-9603FC33854B}" dt="2021-05-13T13:35:59.234" v="1" actId="2696"/>
        <pc:sldMkLst>
          <pc:docMk/>
          <pc:sldMk cId="1951948192" sldId="417"/>
        </pc:sldMkLst>
      </pc:sldChg>
      <pc:sldChg chg="del">
        <pc:chgData name="Mireille HILDEBRANDT" userId="32d9daa9-24aa-4935-a54e-226c1148251b" providerId="ADAL" clId="{A520F0B3-E15B-C84B-87B4-9603FC33854B}" dt="2021-05-13T13:35:59.234" v="1" actId="2696"/>
        <pc:sldMkLst>
          <pc:docMk/>
          <pc:sldMk cId="3677868159" sldId="418"/>
        </pc:sldMkLst>
      </pc:sldChg>
      <pc:sldChg chg="del">
        <pc:chgData name="Mireille HILDEBRANDT" userId="32d9daa9-24aa-4935-a54e-226c1148251b" providerId="ADAL" clId="{A520F0B3-E15B-C84B-87B4-9603FC33854B}" dt="2021-05-13T13:35:59.234" v="1" actId="2696"/>
        <pc:sldMkLst>
          <pc:docMk/>
          <pc:sldMk cId="43815287" sldId="419"/>
        </pc:sldMkLst>
      </pc:sldChg>
      <pc:sldChg chg="modSp mod">
        <pc:chgData name="Mireille HILDEBRANDT" userId="32d9daa9-24aa-4935-a54e-226c1148251b" providerId="ADAL" clId="{A520F0B3-E15B-C84B-87B4-9603FC33854B}" dt="2021-05-13T13:43:24.762" v="9" actId="20577"/>
        <pc:sldMkLst>
          <pc:docMk/>
          <pc:sldMk cId="3976188847" sldId="420"/>
        </pc:sldMkLst>
        <pc:spChg chg="mod">
          <ac:chgData name="Mireille HILDEBRANDT" userId="32d9daa9-24aa-4935-a54e-226c1148251b" providerId="ADAL" clId="{A520F0B3-E15B-C84B-87B4-9603FC33854B}" dt="2021-05-13T13:43:24.762" v="9" actId="20577"/>
          <ac:spMkLst>
            <pc:docMk/>
            <pc:sldMk cId="3976188847" sldId="420"/>
            <ac:spMk id="2" creationId="{502DE77D-0805-8C40-9D31-78CA0DC14C75}"/>
          </ac:spMkLst>
        </pc:spChg>
        <pc:spChg chg="mod">
          <ac:chgData name="Mireille HILDEBRANDT" userId="32d9daa9-24aa-4935-a54e-226c1148251b" providerId="ADAL" clId="{A520F0B3-E15B-C84B-87B4-9603FC33854B}" dt="2021-05-13T13:43:20.466" v="8" actId="27636"/>
          <ac:spMkLst>
            <pc:docMk/>
            <pc:sldMk cId="3976188847" sldId="420"/>
            <ac:spMk id="3" creationId="{F0862334-8816-F045-BC82-D8F5B5E96D98}"/>
          </ac:spMkLst>
        </pc:spChg>
      </pc:sldChg>
      <pc:sldChg chg="modSp mod">
        <pc:chgData name="Mireille HILDEBRANDT" userId="32d9daa9-24aa-4935-a54e-226c1148251b" providerId="ADAL" clId="{A520F0B3-E15B-C84B-87B4-9603FC33854B}" dt="2021-05-18T10:29:37.068" v="1355"/>
        <pc:sldMkLst>
          <pc:docMk/>
          <pc:sldMk cId="1711881057" sldId="421"/>
        </pc:sldMkLst>
        <pc:spChg chg="mod">
          <ac:chgData name="Mireille HILDEBRANDT" userId="32d9daa9-24aa-4935-a54e-226c1148251b" providerId="ADAL" clId="{A520F0B3-E15B-C84B-87B4-9603FC33854B}" dt="2021-05-18T10:29:37.068" v="1355"/>
          <ac:spMkLst>
            <pc:docMk/>
            <pc:sldMk cId="1711881057" sldId="421"/>
            <ac:spMk id="2" creationId="{502DE77D-0805-8C40-9D31-78CA0DC14C75}"/>
          </ac:spMkLst>
        </pc:spChg>
      </pc:sldChg>
      <pc:sldChg chg="modSp mod">
        <pc:chgData name="Mireille HILDEBRANDT" userId="32d9daa9-24aa-4935-a54e-226c1148251b" providerId="ADAL" clId="{A520F0B3-E15B-C84B-87B4-9603FC33854B}" dt="2021-05-13T13:44:21.576" v="16" actId="20577"/>
        <pc:sldMkLst>
          <pc:docMk/>
          <pc:sldMk cId="628830959" sldId="424"/>
        </pc:sldMkLst>
        <pc:spChg chg="mod">
          <ac:chgData name="Mireille HILDEBRANDT" userId="32d9daa9-24aa-4935-a54e-226c1148251b" providerId="ADAL" clId="{A520F0B3-E15B-C84B-87B4-9603FC33854B}" dt="2021-05-13T13:44:13.924" v="15" actId="20577"/>
          <ac:spMkLst>
            <pc:docMk/>
            <pc:sldMk cId="628830959" sldId="424"/>
            <ac:spMk id="2" creationId="{412D68EC-8403-114F-A2E1-DA72CDAD805C}"/>
          </ac:spMkLst>
        </pc:spChg>
        <pc:spChg chg="mod">
          <ac:chgData name="Mireille HILDEBRANDT" userId="32d9daa9-24aa-4935-a54e-226c1148251b" providerId="ADAL" clId="{A520F0B3-E15B-C84B-87B4-9603FC33854B}" dt="2021-05-13T13:44:21.576" v="16" actId="20577"/>
          <ac:spMkLst>
            <pc:docMk/>
            <pc:sldMk cId="628830959" sldId="424"/>
            <ac:spMk id="3" creationId="{E15928CC-BE5E-624B-A561-C26BEC9BA0A9}"/>
          </ac:spMkLst>
        </pc:spChg>
      </pc:sldChg>
      <pc:sldChg chg="del">
        <pc:chgData name="Mireille HILDEBRANDT" userId="32d9daa9-24aa-4935-a54e-226c1148251b" providerId="ADAL" clId="{A520F0B3-E15B-C84B-87B4-9603FC33854B}" dt="2021-05-13T13:35:59.234" v="1" actId="2696"/>
        <pc:sldMkLst>
          <pc:docMk/>
          <pc:sldMk cId="4123209785" sldId="425"/>
        </pc:sldMkLst>
      </pc:sldChg>
      <pc:sldChg chg="del">
        <pc:chgData name="Mireille HILDEBRANDT" userId="32d9daa9-24aa-4935-a54e-226c1148251b" providerId="ADAL" clId="{A520F0B3-E15B-C84B-87B4-9603FC33854B}" dt="2021-05-13T13:36:15.643" v="2" actId="2696"/>
        <pc:sldMkLst>
          <pc:docMk/>
          <pc:sldMk cId="4279705345" sldId="426"/>
        </pc:sldMkLst>
      </pc:sldChg>
      <pc:sldChg chg="modSp mod">
        <pc:chgData name="Mireille HILDEBRANDT" userId="32d9daa9-24aa-4935-a54e-226c1148251b" providerId="ADAL" clId="{A520F0B3-E15B-C84B-87B4-9603FC33854B}" dt="2021-05-13T14:54:30.337" v="1055" actId="207"/>
        <pc:sldMkLst>
          <pc:docMk/>
          <pc:sldMk cId="205126982" sldId="428"/>
        </pc:sldMkLst>
        <pc:spChg chg="mod">
          <ac:chgData name="Mireille HILDEBRANDT" userId="32d9daa9-24aa-4935-a54e-226c1148251b" providerId="ADAL" clId="{A520F0B3-E15B-C84B-87B4-9603FC33854B}" dt="2021-05-13T14:54:30.337" v="1055" actId="207"/>
          <ac:spMkLst>
            <pc:docMk/>
            <pc:sldMk cId="205126982" sldId="428"/>
            <ac:spMk id="3" creationId="{E15928CC-BE5E-624B-A561-C26BEC9BA0A9}"/>
          </ac:spMkLst>
        </pc:spChg>
      </pc:sldChg>
      <pc:sldChg chg="modSp mod">
        <pc:chgData name="Mireille HILDEBRANDT" userId="32d9daa9-24aa-4935-a54e-226c1148251b" providerId="ADAL" clId="{A520F0B3-E15B-C84B-87B4-9603FC33854B}" dt="2021-05-13T14:55:33.598" v="1129" actId="20577"/>
        <pc:sldMkLst>
          <pc:docMk/>
          <pc:sldMk cId="4243953963" sldId="429"/>
        </pc:sldMkLst>
        <pc:spChg chg="mod">
          <ac:chgData name="Mireille HILDEBRANDT" userId="32d9daa9-24aa-4935-a54e-226c1148251b" providerId="ADAL" clId="{A520F0B3-E15B-C84B-87B4-9603FC33854B}" dt="2021-05-13T14:55:33.598" v="1129" actId="20577"/>
          <ac:spMkLst>
            <pc:docMk/>
            <pc:sldMk cId="4243953963" sldId="429"/>
            <ac:spMk id="3" creationId="{E15928CC-BE5E-624B-A561-C26BEC9BA0A9}"/>
          </ac:spMkLst>
        </pc:spChg>
      </pc:sldChg>
      <pc:sldChg chg="del">
        <pc:chgData name="Mireille HILDEBRANDT" userId="32d9daa9-24aa-4935-a54e-226c1148251b" providerId="ADAL" clId="{A520F0B3-E15B-C84B-87B4-9603FC33854B}" dt="2021-05-13T13:36:15.643" v="2" actId="2696"/>
        <pc:sldMkLst>
          <pc:docMk/>
          <pc:sldMk cId="2813097621" sldId="430"/>
        </pc:sldMkLst>
      </pc:sldChg>
      <pc:sldChg chg="del">
        <pc:chgData name="Mireille HILDEBRANDT" userId="32d9daa9-24aa-4935-a54e-226c1148251b" providerId="ADAL" clId="{A520F0B3-E15B-C84B-87B4-9603FC33854B}" dt="2021-05-13T13:36:15.643" v="2" actId="2696"/>
        <pc:sldMkLst>
          <pc:docMk/>
          <pc:sldMk cId="444368799" sldId="431"/>
        </pc:sldMkLst>
      </pc:sldChg>
      <pc:sldChg chg="del">
        <pc:chgData name="Mireille HILDEBRANDT" userId="32d9daa9-24aa-4935-a54e-226c1148251b" providerId="ADAL" clId="{A520F0B3-E15B-C84B-87B4-9603FC33854B}" dt="2021-05-13T13:36:15.643" v="2" actId="2696"/>
        <pc:sldMkLst>
          <pc:docMk/>
          <pc:sldMk cId="4255584082" sldId="432"/>
        </pc:sldMkLst>
      </pc:sldChg>
      <pc:sldChg chg="del">
        <pc:chgData name="Mireille HILDEBRANDT" userId="32d9daa9-24aa-4935-a54e-226c1148251b" providerId="ADAL" clId="{A520F0B3-E15B-C84B-87B4-9603FC33854B}" dt="2021-05-13T13:36:15.643" v="2" actId="2696"/>
        <pc:sldMkLst>
          <pc:docMk/>
          <pc:sldMk cId="3547761970" sldId="433"/>
        </pc:sldMkLst>
      </pc:sldChg>
      <pc:sldChg chg="del">
        <pc:chgData name="Mireille HILDEBRANDT" userId="32d9daa9-24aa-4935-a54e-226c1148251b" providerId="ADAL" clId="{A520F0B3-E15B-C84B-87B4-9603FC33854B}" dt="2021-05-13T13:36:15.643" v="2" actId="2696"/>
        <pc:sldMkLst>
          <pc:docMk/>
          <pc:sldMk cId="208213401" sldId="434"/>
        </pc:sldMkLst>
      </pc:sldChg>
      <pc:sldChg chg="del">
        <pc:chgData name="Mireille HILDEBRANDT" userId="32d9daa9-24aa-4935-a54e-226c1148251b" providerId="ADAL" clId="{A520F0B3-E15B-C84B-87B4-9603FC33854B}" dt="2021-05-13T13:36:15.643" v="2" actId="2696"/>
        <pc:sldMkLst>
          <pc:docMk/>
          <pc:sldMk cId="1761427111" sldId="436"/>
        </pc:sldMkLst>
      </pc:sldChg>
      <pc:sldChg chg="del">
        <pc:chgData name="Mireille HILDEBRANDT" userId="32d9daa9-24aa-4935-a54e-226c1148251b" providerId="ADAL" clId="{A520F0B3-E15B-C84B-87B4-9603FC33854B}" dt="2021-05-13T13:36:15.643" v="2" actId="2696"/>
        <pc:sldMkLst>
          <pc:docMk/>
          <pc:sldMk cId="3783417787" sldId="437"/>
        </pc:sldMkLst>
      </pc:sldChg>
      <pc:sldChg chg="del">
        <pc:chgData name="Mireille HILDEBRANDT" userId="32d9daa9-24aa-4935-a54e-226c1148251b" providerId="ADAL" clId="{A520F0B3-E15B-C84B-87B4-9603FC33854B}" dt="2021-05-13T13:36:15.643" v="2" actId="2696"/>
        <pc:sldMkLst>
          <pc:docMk/>
          <pc:sldMk cId="4033007196" sldId="438"/>
        </pc:sldMkLst>
      </pc:sldChg>
      <pc:sldChg chg="del">
        <pc:chgData name="Mireille HILDEBRANDT" userId="32d9daa9-24aa-4935-a54e-226c1148251b" providerId="ADAL" clId="{A520F0B3-E15B-C84B-87B4-9603FC33854B}" dt="2021-05-13T13:36:15.643" v="2" actId="2696"/>
        <pc:sldMkLst>
          <pc:docMk/>
          <pc:sldMk cId="343755646" sldId="439"/>
        </pc:sldMkLst>
      </pc:sldChg>
      <pc:sldChg chg="del">
        <pc:chgData name="Mireille HILDEBRANDT" userId="32d9daa9-24aa-4935-a54e-226c1148251b" providerId="ADAL" clId="{A520F0B3-E15B-C84B-87B4-9603FC33854B}" dt="2021-05-13T13:36:15.643" v="2" actId="2696"/>
        <pc:sldMkLst>
          <pc:docMk/>
          <pc:sldMk cId="2985442901" sldId="440"/>
        </pc:sldMkLst>
      </pc:sldChg>
      <pc:sldChg chg="del">
        <pc:chgData name="Mireille HILDEBRANDT" userId="32d9daa9-24aa-4935-a54e-226c1148251b" providerId="ADAL" clId="{A520F0B3-E15B-C84B-87B4-9603FC33854B}" dt="2021-05-13T13:36:15.643" v="2" actId="2696"/>
        <pc:sldMkLst>
          <pc:docMk/>
          <pc:sldMk cId="1125975771" sldId="441"/>
        </pc:sldMkLst>
      </pc:sldChg>
      <pc:sldChg chg="del">
        <pc:chgData name="Mireille HILDEBRANDT" userId="32d9daa9-24aa-4935-a54e-226c1148251b" providerId="ADAL" clId="{A520F0B3-E15B-C84B-87B4-9603FC33854B}" dt="2021-05-13T13:36:15.643" v="2" actId="2696"/>
        <pc:sldMkLst>
          <pc:docMk/>
          <pc:sldMk cId="3039639542" sldId="442"/>
        </pc:sldMkLst>
      </pc:sldChg>
      <pc:sldChg chg="del">
        <pc:chgData name="Mireille HILDEBRANDT" userId="32d9daa9-24aa-4935-a54e-226c1148251b" providerId="ADAL" clId="{A520F0B3-E15B-C84B-87B4-9603FC33854B}" dt="2021-05-13T13:35:59.234" v="1" actId="2696"/>
        <pc:sldMkLst>
          <pc:docMk/>
          <pc:sldMk cId="69436620" sldId="443"/>
        </pc:sldMkLst>
      </pc:sldChg>
      <pc:sldChg chg="del">
        <pc:chgData name="Mireille HILDEBRANDT" userId="32d9daa9-24aa-4935-a54e-226c1148251b" providerId="ADAL" clId="{A520F0B3-E15B-C84B-87B4-9603FC33854B}" dt="2021-05-13T13:42:20.189" v="4" actId="2696"/>
        <pc:sldMkLst>
          <pc:docMk/>
          <pc:sldMk cId="2063625944" sldId="444"/>
        </pc:sldMkLst>
      </pc:sldChg>
      <pc:sldChg chg="modSp mod">
        <pc:chgData name="Mireille HILDEBRANDT" userId="32d9daa9-24aa-4935-a54e-226c1148251b" providerId="ADAL" clId="{A520F0B3-E15B-C84B-87B4-9603FC33854B}" dt="2021-05-18T10:30:06.991" v="1358"/>
        <pc:sldMkLst>
          <pc:docMk/>
          <pc:sldMk cId="1820721863" sldId="445"/>
        </pc:sldMkLst>
        <pc:spChg chg="mod">
          <ac:chgData name="Mireille HILDEBRANDT" userId="32d9daa9-24aa-4935-a54e-226c1148251b" providerId="ADAL" clId="{A520F0B3-E15B-C84B-87B4-9603FC33854B}" dt="2021-05-18T10:30:06.991" v="1358"/>
          <ac:spMkLst>
            <pc:docMk/>
            <pc:sldMk cId="1820721863" sldId="445"/>
            <ac:spMk id="2" creationId="{412D68EC-8403-114F-A2E1-DA72CDAD805C}"/>
          </ac:spMkLst>
        </pc:spChg>
        <pc:spChg chg="mod">
          <ac:chgData name="Mireille HILDEBRANDT" userId="32d9daa9-24aa-4935-a54e-226c1148251b" providerId="ADAL" clId="{A520F0B3-E15B-C84B-87B4-9603FC33854B}" dt="2021-05-13T13:46:08.340" v="29" actId="21"/>
          <ac:spMkLst>
            <pc:docMk/>
            <pc:sldMk cId="1820721863" sldId="445"/>
            <ac:spMk id="3" creationId="{E15928CC-BE5E-624B-A561-C26BEC9BA0A9}"/>
          </ac:spMkLst>
        </pc:spChg>
      </pc:sldChg>
      <pc:sldChg chg="modSp mod">
        <pc:chgData name="Mireille HILDEBRANDT" userId="32d9daa9-24aa-4935-a54e-226c1148251b" providerId="ADAL" clId="{A520F0B3-E15B-C84B-87B4-9603FC33854B}" dt="2021-05-18T10:30:11.366" v="1359"/>
        <pc:sldMkLst>
          <pc:docMk/>
          <pc:sldMk cId="1520319119" sldId="446"/>
        </pc:sldMkLst>
        <pc:spChg chg="mod">
          <ac:chgData name="Mireille HILDEBRANDT" userId="32d9daa9-24aa-4935-a54e-226c1148251b" providerId="ADAL" clId="{A520F0B3-E15B-C84B-87B4-9603FC33854B}" dt="2021-05-18T10:30:11.366" v="1359"/>
          <ac:spMkLst>
            <pc:docMk/>
            <pc:sldMk cId="1520319119" sldId="446"/>
            <ac:spMk id="2" creationId="{412D68EC-8403-114F-A2E1-DA72CDAD805C}"/>
          </ac:spMkLst>
        </pc:spChg>
        <pc:spChg chg="mod">
          <ac:chgData name="Mireille HILDEBRANDT" userId="32d9daa9-24aa-4935-a54e-226c1148251b" providerId="ADAL" clId="{A520F0B3-E15B-C84B-87B4-9603FC33854B}" dt="2021-05-13T13:46:36.558" v="36" actId="21"/>
          <ac:spMkLst>
            <pc:docMk/>
            <pc:sldMk cId="1520319119" sldId="446"/>
            <ac:spMk id="3" creationId="{E15928CC-BE5E-624B-A561-C26BEC9BA0A9}"/>
          </ac:spMkLst>
        </pc:spChg>
      </pc:sldChg>
      <pc:sldChg chg="modSp mod">
        <pc:chgData name="Mireille HILDEBRANDT" userId="32d9daa9-24aa-4935-a54e-226c1148251b" providerId="ADAL" clId="{A520F0B3-E15B-C84B-87B4-9603FC33854B}" dt="2021-05-18T10:30:15.970" v="1360"/>
        <pc:sldMkLst>
          <pc:docMk/>
          <pc:sldMk cId="2979439068" sldId="447"/>
        </pc:sldMkLst>
        <pc:spChg chg="mod">
          <ac:chgData name="Mireille HILDEBRANDT" userId="32d9daa9-24aa-4935-a54e-226c1148251b" providerId="ADAL" clId="{A520F0B3-E15B-C84B-87B4-9603FC33854B}" dt="2021-05-18T10:30:15.970" v="1360"/>
          <ac:spMkLst>
            <pc:docMk/>
            <pc:sldMk cId="2979439068" sldId="447"/>
            <ac:spMk id="2" creationId="{412D68EC-8403-114F-A2E1-DA72CDAD805C}"/>
          </ac:spMkLst>
        </pc:spChg>
        <pc:spChg chg="mod">
          <ac:chgData name="Mireille HILDEBRANDT" userId="32d9daa9-24aa-4935-a54e-226c1148251b" providerId="ADAL" clId="{A520F0B3-E15B-C84B-87B4-9603FC33854B}" dt="2021-05-13T13:47:07.962" v="54" actId="27636"/>
          <ac:spMkLst>
            <pc:docMk/>
            <pc:sldMk cId="2979439068" sldId="447"/>
            <ac:spMk id="3" creationId="{E15928CC-BE5E-624B-A561-C26BEC9BA0A9}"/>
          </ac:spMkLst>
        </pc:spChg>
      </pc:sldChg>
      <pc:sldChg chg="modSp mod">
        <pc:chgData name="Mireille HILDEBRANDT" userId="32d9daa9-24aa-4935-a54e-226c1148251b" providerId="ADAL" clId="{A520F0B3-E15B-C84B-87B4-9603FC33854B}" dt="2021-05-18T10:30:20.137" v="1361"/>
        <pc:sldMkLst>
          <pc:docMk/>
          <pc:sldMk cId="4093983287" sldId="448"/>
        </pc:sldMkLst>
        <pc:spChg chg="mod">
          <ac:chgData name="Mireille HILDEBRANDT" userId="32d9daa9-24aa-4935-a54e-226c1148251b" providerId="ADAL" clId="{A520F0B3-E15B-C84B-87B4-9603FC33854B}" dt="2021-05-18T10:30:20.137" v="1361"/>
          <ac:spMkLst>
            <pc:docMk/>
            <pc:sldMk cId="4093983287" sldId="448"/>
            <ac:spMk id="2" creationId="{412D68EC-8403-114F-A2E1-DA72CDAD805C}"/>
          </ac:spMkLst>
        </pc:spChg>
        <pc:spChg chg="mod">
          <ac:chgData name="Mireille HILDEBRANDT" userId="32d9daa9-24aa-4935-a54e-226c1148251b" providerId="ADAL" clId="{A520F0B3-E15B-C84B-87B4-9603FC33854B}" dt="2021-05-13T13:47:34.164" v="64" actId="20577"/>
          <ac:spMkLst>
            <pc:docMk/>
            <pc:sldMk cId="4093983287" sldId="448"/>
            <ac:spMk id="3" creationId="{E15928CC-BE5E-624B-A561-C26BEC9BA0A9}"/>
          </ac:spMkLst>
        </pc:spChg>
      </pc:sldChg>
      <pc:sldChg chg="modSp mod">
        <pc:chgData name="Mireille HILDEBRANDT" userId="32d9daa9-24aa-4935-a54e-226c1148251b" providerId="ADAL" clId="{A520F0B3-E15B-C84B-87B4-9603FC33854B}" dt="2021-05-18T10:30:25.857" v="1362"/>
        <pc:sldMkLst>
          <pc:docMk/>
          <pc:sldMk cId="2988834147" sldId="449"/>
        </pc:sldMkLst>
        <pc:spChg chg="mod">
          <ac:chgData name="Mireille HILDEBRANDT" userId="32d9daa9-24aa-4935-a54e-226c1148251b" providerId="ADAL" clId="{A520F0B3-E15B-C84B-87B4-9603FC33854B}" dt="2021-05-18T10:30:25.857" v="1362"/>
          <ac:spMkLst>
            <pc:docMk/>
            <pc:sldMk cId="2988834147" sldId="449"/>
            <ac:spMk id="2" creationId="{412D68EC-8403-114F-A2E1-DA72CDAD805C}"/>
          </ac:spMkLst>
        </pc:spChg>
        <pc:spChg chg="mod">
          <ac:chgData name="Mireille HILDEBRANDT" userId="32d9daa9-24aa-4935-a54e-226c1148251b" providerId="ADAL" clId="{A520F0B3-E15B-C84B-87B4-9603FC33854B}" dt="2021-05-13T13:47:43.708" v="65" actId="20577"/>
          <ac:spMkLst>
            <pc:docMk/>
            <pc:sldMk cId="2988834147" sldId="449"/>
            <ac:spMk id="3" creationId="{E15928CC-BE5E-624B-A561-C26BEC9BA0A9}"/>
          </ac:spMkLst>
        </pc:spChg>
      </pc:sldChg>
      <pc:sldChg chg="modSp mod">
        <pc:chgData name="Mireille HILDEBRANDT" userId="32d9daa9-24aa-4935-a54e-226c1148251b" providerId="ADAL" clId="{A520F0B3-E15B-C84B-87B4-9603FC33854B}" dt="2021-05-18T10:30:30.768" v="1363"/>
        <pc:sldMkLst>
          <pc:docMk/>
          <pc:sldMk cId="850926912" sldId="450"/>
        </pc:sldMkLst>
        <pc:spChg chg="mod">
          <ac:chgData name="Mireille HILDEBRANDT" userId="32d9daa9-24aa-4935-a54e-226c1148251b" providerId="ADAL" clId="{A520F0B3-E15B-C84B-87B4-9603FC33854B}" dt="2021-05-18T10:30:30.768" v="1363"/>
          <ac:spMkLst>
            <pc:docMk/>
            <pc:sldMk cId="850926912" sldId="450"/>
            <ac:spMk id="2" creationId="{412D68EC-8403-114F-A2E1-DA72CDAD805C}"/>
          </ac:spMkLst>
        </pc:spChg>
        <pc:spChg chg="mod">
          <ac:chgData name="Mireille HILDEBRANDT" userId="32d9daa9-24aa-4935-a54e-226c1148251b" providerId="ADAL" clId="{A520F0B3-E15B-C84B-87B4-9603FC33854B}" dt="2021-05-13T13:48:21.466" v="83" actId="27636"/>
          <ac:spMkLst>
            <pc:docMk/>
            <pc:sldMk cId="850926912" sldId="450"/>
            <ac:spMk id="3" creationId="{E15928CC-BE5E-624B-A561-C26BEC9BA0A9}"/>
          </ac:spMkLst>
        </pc:spChg>
      </pc:sldChg>
      <pc:sldChg chg="modSp mod">
        <pc:chgData name="Mireille HILDEBRANDT" userId="32d9daa9-24aa-4935-a54e-226c1148251b" providerId="ADAL" clId="{A520F0B3-E15B-C84B-87B4-9603FC33854B}" dt="2021-05-18T10:30:36.173" v="1364"/>
        <pc:sldMkLst>
          <pc:docMk/>
          <pc:sldMk cId="1076814168" sldId="451"/>
        </pc:sldMkLst>
        <pc:spChg chg="mod">
          <ac:chgData name="Mireille HILDEBRANDT" userId="32d9daa9-24aa-4935-a54e-226c1148251b" providerId="ADAL" clId="{A520F0B3-E15B-C84B-87B4-9603FC33854B}" dt="2021-05-18T10:30:36.173" v="1364"/>
          <ac:spMkLst>
            <pc:docMk/>
            <pc:sldMk cId="1076814168" sldId="451"/>
            <ac:spMk id="2" creationId="{412D68EC-8403-114F-A2E1-DA72CDAD805C}"/>
          </ac:spMkLst>
        </pc:spChg>
        <pc:spChg chg="mod">
          <ac:chgData name="Mireille HILDEBRANDT" userId="32d9daa9-24aa-4935-a54e-226c1148251b" providerId="ADAL" clId="{A520F0B3-E15B-C84B-87B4-9603FC33854B}" dt="2021-05-13T13:48:39.797" v="93" actId="20577"/>
          <ac:spMkLst>
            <pc:docMk/>
            <pc:sldMk cId="1076814168" sldId="451"/>
            <ac:spMk id="3" creationId="{E15928CC-BE5E-624B-A561-C26BEC9BA0A9}"/>
          </ac:spMkLst>
        </pc:spChg>
      </pc:sldChg>
      <pc:sldChg chg="modSp mod">
        <pc:chgData name="Mireille HILDEBRANDT" userId="32d9daa9-24aa-4935-a54e-226c1148251b" providerId="ADAL" clId="{A520F0B3-E15B-C84B-87B4-9603FC33854B}" dt="2021-05-18T10:30:40.066" v="1365"/>
        <pc:sldMkLst>
          <pc:docMk/>
          <pc:sldMk cId="681693883" sldId="452"/>
        </pc:sldMkLst>
        <pc:spChg chg="mod">
          <ac:chgData name="Mireille HILDEBRANDT" userId="32d9daa9-24aa-4935-a54e-226c1148251b" providerId="ADAL" clId="{A520F0B3-E15B-C84B-87B4-9603FC33854B}" dt="2021-05-18T10:30:40.066" v="1365"/>
          <ac:spMkLst>
            <pc:docMk/>
            <pc:sldMk cId="681693883" sldId="452"/>
            <ac:spMk id="2" creationId="{412D68EC-8403-114F-A2E1-DA72CDAD805C}"/>
          </ac:spMkLst>
        </pc:spChg>
        <pc:spChg chg="mod">
          <ac:chgData name="Mireille HILDEBRANDT" userId="32d9daa9-24aa-4935-a54e-226c1148251b" providerId="ADAL" clId="{A520F0B3-E15B-C84B-87B4-9603FC33854B}" dt="2021-05-13T13:48:55.794" v="100" actId="27636"/>
          <ac:spMkLst>
            <pc:docMk/>
            <pc:sldMk cId="681693883" sldId="452"/>
            <ac:spMk id="3" creationId="{E15928CC-BE5E-624B-A561-C26BEC9BA0A9}"/>
          </ac:spMkLst>
        </pc:spChg>
      </pc:sldChg>
      <pc:sldChg chg="modSp mod">
        <pc:chgData name="Mireille HILDEBRANDT" userId="32d9daa9-24aa-4935-a54e-226c1148251b" providerId="ADAL" clId="{A520F0B3-E15B-C84B-87B4-9603FC33854B}" dt="2021-05-18T10:31:00.636" v="1370" actId="20577"/>
        <pc:sldMkLst>
          <pc:docMk/>
          <pc:sldMk cId="2104719768" sldId="453"/>
        </pc:sldMkLst>
        <pc:spChg chg="mod">
          <ac:chgData name="Mireille HILDEBRANDT" userId="32d9daa9-24aa-4935-a54e-226c1148251b" providerId="ADAL" clId="{A520F0B3-E15B-C84B-87B4-9603FC33854B}" dt="2021-05-18T10:31:00.636" v="1370" actId="20577"/>
          <ac:spMkLst>
            <pc:docMk/>
            <pc:sldMk cId="2104719768" sldId="453"/>
            <ac:spMk id="2" creationId="{412D68EC-8403-114F-A2E1-DA72CDAD805C}"/>
          </ac:spMkLst>
        </pc:spChg>
        <pc:spChg chg="mod">
          <ac:chgData name="Mireille HILDEBRANDT" userId="32d9daa9-24aa-4935-a54e-226c1148251b" providerId="ADAL" clId="{A520F0B3-E15B-C84B-87B4-9603FC33854B}" dt="2021-05-13T13:48:59.326" v="101" actId="20577"/>
          <ac:spMkLst>
            <pc:docMk/>
            <pc:sldMk cId="2104719768" sldId="453"/>
            <ac:spMk id="3" creationId="{E15928CC-BE5E-624B-A561-C26BEC9BA0A9}"/>
          </ac:spMkLst>
        </pc:spChg>
      </pc:sldChg>
      <pc:sldChg chg="modSp mod">
        <pc:chgData name="Mireille HILDEBRANDT" userId="32d9daa9-24aa-4935-a54e-226c1148251b" providerId="ADAL" clId="{A520F0B3-E15B-C84B-87B4-9603FC33854B}" dt="2021-05-18T10:31:06.672" v="1371"/>
        <pc:sldMkLst>
          <pc:docMk/>
          <pc:sldMk cId="1071529450" sldId="454"/>
        </pc:sldMkLst>
        <pc:spChg chg="mod">
          <ac:chgData name="Mireille HILDEBRANDT" userId="32d9daa9-24aa-4935-a54e-226c1148251b" providerId="ADAL" clId="{A520F0B3-E15B-C84B-87B4-9603FC33854B}" dt="2021-05-18T10:31:06.672" v="1371"/>
          <ac:spMkLst>
            <pc:docMk/>
            <pc:sldMk cId="1071529450" sldId="454"/>
            <ac:spMk id="2" creationId="{412D68EC-8403-114F-A2E1-DA72CDAD805C}"/>
          </ac:spMkLst>
        </pc:spChg>
        <pc:spChg chg="mod">
          <ac:chgData name="Mireille HILDEBRANDT" userId="32d9daa9-24aa-4935-a54e-226c1148251b" providerId="ADAL" clId="{A520F0B3-E15B-C84B-87B4-9603FC33854B}" dt="2021-05-13T13:49:43.088" v="143" actId="20577"/>
          <ac:spMkLst>
            <pc:docMk/>
            <pc:sldMk cId="1071529450" sldId="454"/>
            <ac:spMk id="3" creationId="{E15928CC-BE5E-624B-A561-C26BEC9BA0A9}"/>
          </ac:spMkLst>
        </pc:spChg>
      </pc:sldChg>
      <pc:sldChg chg="modSp mod">
        <pc:chgData name="Mireille HILDEBRANDT" userId="32d9daa9-24aa-4935-a54e-226c1148251b" providerId="ADAL" clId="{A520F0B3-E15B-C84B-87B4-9603FC33854B}" dt="2021-05-18T10:31:23.364" v="1376"/>
        <pc:sldMkLst>
          <pc:docMk/>
          <pc:sldMk cId="1554362934" sldId="455"/>
        </pc:sldMkLst>
        <pc:spChg chg="mod">
          <ac:chgData name="Mireille HILDEBRANDT" userId="32d9daa9-24aa-4935-a54e-226c1148251b" providerId="ADAL" clId="{A520F0B3-E15B-C84B-87B4-9603FC33854B}" dt="2021-05-18T10:31:23.364" v="1376"/>
          <ac:spMkLst>
            <pc:docMk/>
            <pc:sldMk cId="1554362934" sldId="455"/>
            <ac:spMk id="2" creationId="{412D68EC-8403-114F-A2E1-DA72CDAD805C}"/>
          </ac:spMkLst>
        </pc:spChg>
        <pc:spChg chg="mod">
          <ac:chgData name="Mireille HILDEBRANDT" userId="32d9daa9-24aa-4935-a54e-226c1148251b" providerId="ADAL" clId="{A520F0B3-E15B-C84B-87B4-9603FC33854B}" dt="2021-05-13T13:50:01.336" v="150" actId="27636"/>
          <ac:spMkLst>
            <pc:docMk/>
            <pc:sldMk cId="1554362934" sldId="455"/>
            <ac:spMk id="3" creationId="{E15928CC-BE5E-624B-A561-C26BEC9BA0A9}"/>
          </ac:spMkLst>
        </pc:spChg>
      </pc:sldChg>
      <pc:sldChg chg="modSp mod">
        <pc:chgData name="Mireille HILDEBRANDT" userId="32d9daa9-24aa-4935-a54e-226c1148251b" providerId="ADAL" clId="{A520F0B3-E15B-C84B-87B4-9603FC33854B}" dt="2021-05-18T10:31:30.265" v="1377"/>
        <pc:sldMkLst>
          <pc:docMk/>
          <pc:sldMk cId="3457792748" sldId="456"/>
        </pc:sldMkLst>
        <pc:spChg chg="mod">
          <ac:chgData name="Mireille HILDEBRANDT" userId="32d9daa9-24aa-4935-a54e-226c1148251b" providerId="ADAL" clId="{A520F0B3-E15B-C84B-87B4-9603FC33854B}" dt="2021-05-18T10:31:30.265" v="1377"/>
          <ac:spMkLst>
            <pc:docMk/>
            <pc:sldMk cId="3457792748" sldId="456"/>
            <ac:spMk id="2" creationId="{412D68EC-8403-114F-A2E1-DA72CDAD805C}"/>
          </ac:spMkLst>
        </pc:spChg>
        <pc:spChg chg="mod">
          <ac:chgData name="Mireille HILDEBRANDT" userId="32d9daa9-24aa-4935-a54e-226c1148251b" providerId="ADAL" clId="{A520F0B3-E15B-C84B-87B4-9603FC33854B}" dt="2021-05-13T13:50:40.668" v="165" actId="27636"/>
          <ac:spMkLst>
            <pc:docMk/>
            <pc:sldMk cId="3457792748" sldId="456"/>
            <ac:spMk id="3" creationId="{E15928CC-BE5E-624B-A561-C26BEC9BA0A9}"/>
          </ac:spMkLst>
        </pc:spChg>
      </pc:sldChg>
      <pc:sldChg chg="modSp mod">
        <pc:chgData name="Mireille HILDEBRANDT" userId="32d9daa9-24aa-4935-a54e-226c1148251b" providerId="ADAL" clId="{A520F0B3-E15B-C84B-87B4-9603FC33854B}" dt="2021-05-18T10:31:34.478" v="1378"/>
        <pc:sldMkLst>
          <pc:docMk/>
          <pc:sldMk cId="2544458530" sldId="457"/>
        </pc:sldMkLst>
        <pc:spChg chg="mod">
          <ac:chgData name="Mireille HILDEBRANDT" userId="32d9daa9-24aa-4935-a54e-226c1148251b" providerId="ADAL" clId="{A520F0B3-E15B-C84B-87B4-9603FC33854B}" dt="2021-05-18T10:31:34.478" v="1378"/>
          <ac:spMkLst>
            <pc:docMk/>
            <pc:sldMk cId="2544458530" sldId="457"/>
            <ac:spMk id="2" creationId="{412D68EC-8403-114F-A2E1-DA72CDAD805C}"/>
          </ac:spMkLst>
        </pc:spChg>
        <pc:spChg chg="mod">
          <ac:chgData name="Mireille HILDEBRANDT" userId="32d9daa9-24aa-4935-a54e-226c1148251b" providerId="ADAL" clId="{A520F0B3-E15B-C84B-87B4-9603FC33854B}" dt="2021-05-13T13:50:56.574" v="173" actId="20577"/>
          <ac:spMkLst>
            <pc:docMk/>
            <pc:sldMk cId="2544458530" sldId="457"/>
            <ac:spMk id="3" creationId="{E15928CC-BE5E-624B-A561-C26BEC9BA0A9}"/>
          </ac:spMkLst>
        </pc:spChg>
      </pc:sldChg>
      <pc:sldChg chg="modSp mod">
        <pc:chgData name="Mireille HILDEBRANDT" userId="32d9daa9-24aa-4935-a54e-226c1148251b" providerId="ADAL" clId="{A520F0B3-E15B-C84B-87B4-9603FC33854B}" dt="2021-05-18T10:31:39.567" v="1379"/>
        <pc:sldMkLst>
          <pc:docMk/>
          <pc:sldMk cId="1787436505" sldId="458"/>
        </pc:sldMkLst>
        <pc:spChg chg="mod">
          <ac:chgData name="Mireille HILDEBRANDT" userId="32d9daa9-24aa-4935-a54e-226c1148251b" providerId="ADAL" clId="{A520F0B3-E15B-C84B-87B4-9603FC33854B}" dt="2021-05-18T10:31:39.567" v="1379"/>
          <ac:spMkLst>
            <pc:docMk/>
            <pc:sldMk cId="1787436505" sldId="458"/>
            <ac:spMk id="2" creationId="{412D68EC-8403-114F-A2E1-DA72CDAD805C}"/>
          </ac:spMkLst>
        </pc:spChg>
        <pc:spChg chg="mod">
          <ac:chgData name="Mireille HILDEBRANDT" userId="32d9daa9-24aa-4935-a54e-226c1148251b" providerId="ADAL" clId="{A520F0B3-E15B-C84B-87B4-9603FC33854B}" dt="2021-05-18T10:27:05.902" v="1344" actId="207"/>
          <ac:spMkLst>
            <pc:docMk/>
            <pc:sldMk cId="1787436505" sldId="458"/>
            <ac:spMk id="3" creationId="{E15928CC-BE5E-624B-A561-C26BEC9BA0A9}"/>
          </ac:spMkLst>
        </pc:spChg>
      </pc:sldChg>
      <pc:sldChg chg="modSp mod">
        <pc:chgData name="Mireille HILDEBRANDT" userId="32d9daa9-24aa-4935-a54e-226c1148251b" providerId="ADAL" clId="{A520F0B3-E15B-C84B-87B4-9603FC33854B}" dt="2021-05-18T10:31:44.349" v="1380"/>
        <pc:sldMkLst>
          <pc:docMk/>
          <pc:sldMk cId="2694767126" sldId="459"/>
        </pc:sldMkLst>
        <pc:spChg chg="mod">
          <ac:chgData name="Mireille HILDEBRANDT" userId="32d9daa9-24aa-4935-a54e-226c1148251b" providerId="ADAL" clId="{A520F0B3-E15B-C84B-87B4-9603FC33854B}" dt="2021-05-18T10:31:44.349" v="1380"/>
          <ac:spMkLst>
            <pc:docMk/>
            <pc:sldMk cId="2694767126" sldId="459"/>
            <ac:spMk id="2" creationId="{412D68EC-8403-114F-A2E1-DA72CDAD805C}"/>
          </ac:spMkLst>
        </pc:spChg>
        <pc:spChg chg="mod">
          <ac:chgData name="Mireille HILDEBRANDT" userId="32d9daa9-24aa-4935-a54e-226c1148251b" providerId="ADAL" clId="{A520F0B3-E15B-C84B-87B4-9603FC33854B}" dt="2021-05-18T10:28:03.435" v="1345" actId="207"/>
          <ac:spMkLst>
            <pc:docMk/>
            <pc:sldMk cId="2694767126" sldId="459"/>
            <ac:spMk id="3" creationId="{E15928CC-BE5E-624B-A561-C26BEC9BA0A9}"/>
          </ac:spMkLst>
        </pc:spChg>
      </pc:sldChg>
      <pc:sldChg chg="modSp mod">
        <pc:chgData name="Mireille HILDEBRANDT" userId="32d9daa9-24aa-4935-a54e-226c1148251b" providerId="ADAL" clId="{A520F0B3-E15B-C84B-87B4-9603FC33854B}" dt="2021-05-13T13:51:39.163" v="192" actId="27636"/>
        <pc:sldMkLst>
          <pc:docMk/>
          <pc:sldMk cId="3206167287" sldId="460"/>
        </pc:sldMkLst>
        <pc:spChg chg="mod">
          <ac:chgData name="Mireille HILDEBRANDT" userId="32d9daa9-24aa-4935-a54e-226c1148251b" providerId="ADAL" clId="{A520F0B3-E15B-C84B-87B4-9603FC33854B}" dt="2021-05-13T13:51:39.163" v="192" actId="27636"/>
          <ac:spMkLst>
            <pc:docMk/>
            <pc:sldMk cId="3206167287" sldId="460"/>
            <ac:spMk id="2" creationId="{412D68EC-8403-114F-A2E1-DA72CDAD805C}"/>
          </ac:spMkLst>
        </pc:spChg>
      </pc:sldChg>
      <pc:sldChg chg="modSp mod">
        <pc:chgData name="Mireille HILDEBRANDT" userId="32d9daa9-24aa-4935-a54e-226c1148251b" providerId="ADAL" clId="{A520F0B3-E15B-C84B-87B4-9603FC33854B}" dt="2021-05-18T10:32:03.453" v="1383"/>
        <pc:sldMkLst>
          <pc:docMk/>
          <pc:sldMk cId="2929754908" sldId="461"/>
        </pc:sldMkLst>
        <pc:spChg chg="mod">
          <ac:chgData name="Mireille HILDEBRANDT" userId="32d9daa9-24aa-4935-a54e-226c1148251b" providerId="ADAL" clId="{A520F0B3-E15B-C84B-87B4-9603FC33854B}" dt="2021-05-18T10:32:03.453" v="1383"/>
          <ac:spMkLst>
            <pc:docMk/>
            <pc:sldMk cId="2929754908" sldId="461"/>
            <ac:spMk id="2" creationId="{412D68EC-8403-114F-A2E1-DA72CDAD805C}"/>
          </ac:spMkLst>
        </pc:spChg>
        <pc:spChg chg="mod">
          <ac:chgData name="Mireille HILDEBRANDT" userId="32d9daa9-24aa-4935-a54e-226c1148251b" providerId="ADAL" clId="{A520F0B3-E15B-C84B-87B4-9603FC33854B}" dt="2021-05-13T13:51:48.613" v="195" actId="27636"/>
          <ac:spMkLst>
            <pc:docMk/>
            <pc:sldMk cId="2929754908" sldId="461"/>
            <ac:spMk id="3" creationId="{E15928CC-BE5E-624B-A561-C26BEC9BA0A9}"/>
          </ac:spMkLst>
        </pc:spChg>
      </pc:sldChg>
      <pc:sldChg chg="modSp mod">
        <pc:chgData name="Mireille HILDEBRANDT" userId="32d9daa9-24aa-4935-a54e-226c1148251b" providerId="ADAL" clId="{A520F0B3-E15B-C84B-87B4-9603FC33854B}" dt="2021-05-18T10:32:19.432" v="1388" actId="20577"/>
        <pc:sldMkLst>
          <pc:docMk/>
          <pc:sldMk cId="3829028161" sldId="462"/>
        </pc:sldMkLst>
        <pc:spChg chg="mod">
          <ac:chgData name="Mireille HILDEBRANDT" userId="32d9daa9-24aa-4935-a54e-226c1148251b" providerId="ADAL" clId="{A520F0B3-E15B-C84B-87B4-9603FC33854B}" dt="2021-05-18T10:32:19.432" v="1388" actId="20577"/>
          <ac:spMkLst>
            <pc:docMk/>
            <pc:sldMk cId="3829028161" sldId="462"/>
            <ac:spMk id="2" creationId="{412D68EC-8403-114F-A2E1-DA72CDAD805C}"/>
          </ac:spMkLst>
        </pc:spChg>
        <pc:spChg chg="mod">
          <ac:chgData name="Mireille HILDEBRANDT" userId="32d9daa9-24aa-4935-a54e-226c1148251b" providerId="ADAL" clId="{A520F0B3-E15B-C84B-87B4-9603FC33854B}" dt="2021-05-13T13:52:13.457" v="210" actId="20577"/>
          <ac:spMkLst>
            <pc:docMk/>
            <pc:sldMk cId="3829028161" sldId="462"/>
            <ac:spMk id="3" creationId="{E15928CC-BE5E-624B-A561-C26BEC9BA0A9}"/>
          </ac:spMkLst>
        </pc:spChg>
      </pc:sldChg>
      <pc:sldChg chg="modSp mod">
        <pc:chgData name="Mireille HILDEBRANDT" userId="32d9daa9-24aa-4935-a54e-226c1148251b" providerId="ADAL" clId="{A520F0B3-E15B-C84B-87B4-9603FC33854B}" dt="2021-05-18T10:32:30.528" v="1391"/>
        <pc:sldMkLst>
          <pc:docMk/>
          <pc:sldMk cId="1288706487" sldId="463"/>
        </pc:sldMkLst>
        <pc:spChg chg="mod">
          <ac:chgData name="Mireille HILDEBRANDT" userId="32d9daa9-24aa-4935-a54e-226c1148251b" providerId="ADAL" clId="{A520F0B3-E15B-C84B-87B4-9603FC33854B}" dt="2021-05-18T10:32:30.528" v="1391"/>
          <ac:spMkLst>
            <pc:docMk/>
            <pc:sldMk cId="1288706487" sldId="463"/>
            <ac:spMk id="2" creationId="{412D68EC-8403-114F-A2E1-DA72CDAD805C}"/>
          </ac:spMkLst>
        </pc:spChg>
        <pc:spChg chg="mod">
          <ac:chgData name="Mireille HILDEBRANDT" userId="32d9daa9-24aa-4935-a54e-226c1148251b" providerId="ADAL" clId="{A520F0B3-E15B-C84B-87B4-9603FC33854B}" dt="2021-05-13T13:52:40.414" v="220" actId="27636"/>
          <ac:spMkLst>
            <pc:docMk/>
            <pc:sldMk cId="1288706487" sldId="463"/>
            <ac:spMk id="3" creationId="{E15928CC-BE5E-624B-A561-C26BEC9BA0A9}"/>
          </ac:spMkLst>
        </pc:spChg>
      </pc:sldChg>
      <pc:sldChg chg="modSp mod">
        <pc:chgData name="Mireille HILDEBRANDT" userId="32d9daa9-24aa-4935-a54e-226c1148251b" providerId="ADAL" clId="{A520F0B3-E15B-C84B-87B4-9603FC33854B}" dt="2021-05-18T10:32:44.829" v="1393"/>
        <pc:sldMkLst>
          <pc:docMk/>
          <pc:sldMk cId="3001948820" sldId="464"/>
        </pc:sldMkLst>
        <pc:spChg chg="mod">
          <ac:chgData name="Mireille HILDEBRANDT" userId="32d9daa9-24aa-4935-a54e-226c1148251b" providerId="ADAL" clId="{A520F0B3-E15B-C84B-87B4-9603FC33854B}" dt="2021-05-18T10:32:44.829" v="1393"/>
          <ac:spMkLst>
            <pc:docMk/>
            <pc:sldMk cId="3001948820" sldId="464"/>
            <ac:spMk id="2" creationId="{412D68EC-8403-114F-A2E1-DA72CDAD805C}"/>
          </ac:spMkLst>
        </pc:spChg>
        <pc:spChg chg="mod">
          <ac:chgData name="Mireille HILDEBRANDT" userId="32d9daa9-24aa-4935-a54e-226c1148251b" providerId="ADAL" clId="{A520F0B3-E15B-C84B-87B4-9603FC33854B}" dt="2021-05-13T13:58:22.603" v="300" actId="20577"/>
          <ac:spMkLst>
            <pc:docMk/>
            <pc:sldMk cId="3001948820" sldId="464"/>
            <ac:spMk id="3" creationId="{E15928CC-BE5E-624B-A561-C26BEC9BA0A9}"/>
          </ac:spMkLst>
        </pc:spChg>
      </pc:sldChg>
      <pc:sldChg chg="modSp mod">
        <pc:chgData name="Mireille HILDEBRANDT" userId="32d9daa9-24aa-4935-a54e-226c1148251b" providerId="ADAL" clId="{A520F0B3-E15B-C84B-87B4-9603FC33854B}" dt="2021-05-13T13:42:17.061" v="3" actId="207"/>
        <pc:sldMkLst>
          <pc:docMk/>
          <pc:sldMk cId="1698890709" sldId="465"/>
        </pc:sldMkLst>
        <pc:spChg chg="mod">
          <ac:chgData name="Mireille HILDEBRANDT" userId="32d9daa9-24aa-4935-a54e-226c1148251b" providerId="ADAL" clId="{A520F0B3-E15B-C84B-87B4-9603FC33854B}" dt="2021-05-13T13:42:17.061" v="3" actId="207"/>
          <ac:spMkLst>
            <pc:docMk/>
            <pc:sldMk cId="1698890709" sldId="465"/>
            <ac:spMk id="3" creationId="{D7FBE1AA-137C-2F49-8DAB-385770EF6CF5}"/>
          </ac:spMkLst>
        </pc:spChg>
      </pc:sldChg>
      <pc:sldChg chg="modSp add mod">
        <pc:chgData name="Mireille HILDEBRANDT" userId="32d9daa9-24aa-4935-a54e-226c1148251b" providerId="ADAL" clId="{A520F0B3-E15B-C84B-87B4-9603FC33854B}" dt="2021-05-18T13:52:59.507" v="1482" actId="207"/>
        <pc:sldMkLst>
          <pc:docMk/>
          <pc:sldMk cId="230014709" sldId="466"/>
        </pc:sldMkLst>
        <pc:spChg chg="mod">
          <ac:chgData name="Mireille HILDEBRANDT" userId="32d9daa9-24aa-4935-a54e-226c1148251b" providerId="ADAL" clId="{A520F0B3-E15B-C84B-87B4-9603FC33854B}" dt="2021-05-18T10:29:26.708" v="1354" actId="20577"/>
          <ac:spMkLst>
            <pc:docMk/>
            <pc:sldMk cId="230014709" sldId="466"/>
            <ac:spMk id="2" creationId="{502DE77D-0805-8C40-9D31-78CA0DC14C75}"/>
          </ac:spMkLst>
        </pc:spChg>
        <pc:spChg chg="mod">
          <ac:chgData name="Mireille HILDEBRANDT" userId="32d9daa9-24aa-4935-a54e-226c1148251b" providerId="ADAL" clId="{A520F0B3-E15B-C84B-87B4-9603FC33854B}" dt="2021-05-18T13:52:59.507" v="1482" actId="207"/>
          <ac:spMkLst>
            <pc:docMk/>
            <pc:sldMk cId="230014709" sldId="466"/>
            <ac:spMk id="3" creationId="{F0862334-8816-F045-BC82-D8F5B5E96D98}"/>
          </ac:spMkLst>
        </pc:spChg>
      </pc:sldChg>
      <pc:sldChg chg="modSp add mod">
        <pc:chgData name="Mireille HILDEBRANDT" userId="32d9daa9-24aa-4935-a54e-226c1148251b" providerId="ADAL" clId="{A520F0B3-E15B-C84B-87B4-9603FC33854B}" dt="2021-05-18T10:29:50.175" v="1356"/>
        <pc:sldMkLst>
          <pc:docMk/>
          <pc:sldMk cId="3585919914" sldId="467"/>
        </pc:sldMkLst>
        <pc:spChg chg="mod">
          <ac:chgData name="Mireille HILDEBRANDT" userId="32d9daa9-24aa-4935-a54e-226c1148251b" providerId="ADAL" clId="{A520F0B3-E15B-C84B-87B4-9603FC33854B}" dt="2021-05-18T10:29:50.175" v="1356"/>
          <ac:spMkLst>
            <pc:docMk/>
            <pc:sldMk cId="3585919914" sldId="467"/>
            <ac:spMk id="2" creationId="{412D68EC-8403-114F-A2E1-DA72CDAD805C}"/>
          </ac:spMkLst>
        </pc:spChg>
        <pc:spChg chg="mod">
          <ac:chgData name="Mireille HILDEBRANDT" userId="32d9daa9-24aa-4935-a54e-226c1148251b" providerId="ADAL" clId="{A520F0B3-E15B-C84B-87B4-9603FC33854B}" dt="2021-05-13T13:44:39.323" v="19" actId="21"/>
          <ac:spMkLst>
            <pc:docMk/>
            <pc:sldMk cId="3585919914" sldId="467"/>
            <ac:spMk id="3" creationId="{E15928CC-BE5E-624B-A561-C26BEC9BA0A9}"/>
          </ac:spMkLst>
        </pc:spChg>
      </pc:sldChg>
      <pc:sldChg chg="modSp add del mod ord">
        <pc:chgData name="Mireille HILDEBRANDT" userId="32d9daa9-24aa-4935-a54e-226c1148251b" providerId="ADAL" clId="{A520F0B3-E15B-C84B-87B4-9603FC33854B}" dt="2021-05-18T10:30:02.165" v="1357" actId="2696"/>
        <pc:sldMkLst>
          <pc:docMk/>
          <pc:sldMk cId="2261671217" sldId="468"/>
        </pc:sldMkLst>
        <pc:spChg chg="mod">
          <ac:chgData name="Mireille HILDEBRANDT" userId="32d9daa9-24aa-4935-a54e-226c1148251b" providerId="ADAL" clId="{A520F0B3-E15B-C84B-87B4-9603FC33854B}" dt="2021-05-13T13:45:47.861" v="25" actId="20577"/>
          <ac:spMkLst>
            <pc:docMk/>
            <pc:sldMk cId="2261671217" sldId="468"/>
            <ac:spMk id="2" creationId="{412D68EC-8403-114F-A2E1-DA72CDAD805C}"/>
          </ac:spMkLst>
        </pc:spChg>
        <pc:spChg chg="mod">
          <ac:chgData name="Mireille HILDEBRANDT" userId="32d9daa9-24aa-4935-a54e-226c1148251b" providerId="ADAL" clId="{A520F0B3-E15B-C84B-87B4-9603FC33854B}" dt="2021-05-13T13:45:45.209" v="24" actId="20577"/>
          <ac:spMkLst>
            <pc:docMk/>
            <pc:sldMk cId="2261671217" sldId="468"/>
            <ac:spMk id="3" creationId="{E15928CC-BE5E-624B-A561-C26BEC9BA0A9}"/>
          </ac:spMkLst>
        </pc:spChg>
      </pc:sldChg>
      <pc:sldChg chg="modSp add mod">
        <pc:chgData name="Mireille HILDEBRANDT" userId="32d9daa9-24aa-4935-a54e-226c1148251b" providerId="ADAL" clId="{A520F0B3-E15B-C84B-87B4-9603FC33854B}" dt="2021-05-18T10:32:57.823" v="1397"/>
        <pc:sldMkLst>
          <pc:docMk/>
          <pc:sldMk cId="2307438595" sldId="469"/>
        </pc:sldMkLst>
        <pc:spChg chg="mod">
          <ac:chgData name="Mireille HILDEBRANDT" userId="32d9daa9-24aa-4935-a54e-226c1148251b" providerId="ADAL" clId="{A520F0B3-E15B-C84B-87B4-9603FC33854B}" dt="2021-05-18T10:32:57.823" v="1397"/>
          <ac:spMkLst>
            <pc:docMk/>
            <pc:sldMk cId="2307438595" sldId="469"/>
            <ac:spMk id="2" creationId="{412D68EC-8403-114F-A2E1-DA72CDAD805C}"/>
          </ac:spMkLst>
        </pc:spChg>
        <pc:spChg chg="mod">
          <ac:chgData name="Mireille HILDEBRANDT" userId="32d9daa9-24aa-4935-a54e-226c1148251b" providerId="ADAL" clId="{A520F0B3-E15B-C84B-87B4-9603FC33854B}" dt="2021-05-13T13:58:00.698" v="295" actId="20577"/>
          <ac:spMkLst>
            <pc:docMk/>
            <pc:sldMk cId="2307438595" sldId="469"/>
            <ac:spMk id="3" creationId="{E15928CC-BE5E-624B-A561-C26BEC9BA0A9}"/>
          </ac:spMkLst>
        </pc:spChg>
      </pc:sldChg>
      <pc:sldChg chg="modSp add mod">
        <pc:chgData name="Mireille HILDEBRANDT" userId="32d9daa9-24aa-4935-a54e-226c1148251b" providerId="ADAL" clId="{A520F0B3-E15B-C84B-87B4-9603FC33854B}" dt="2021-05-18T10:32:50.818" v="1395"/>
        <pc:sldMkLst>
          <pc:docMk/>
          <pc:sldMk cId="2471507762" sldId="470"/>
        </pc:sldMkLst>
        <pc:spChg chg="mod">
          <ac:chgData name="Mireille HILDEBRANDT" userId="32d9daa9-24aa-4935-a54e-226c1148251b" providerId="ADAL" clId="{A520F0B3-E15B-C84B-87B4-9603FC33854B}" dt="2021-05-18T10:32:50.818" v="1395"/>
          <ac:spMkLst>
            <pc:docMk/>
            <pc:sldMk cId="2471507762" sldId="470"/>
            <ac:spMk id="2" creationId="{412D68EC-8403-114F-A2E1-DA72CDAD805C}"/>
          </ac:spMkLst>
        </pc:spChg>
        <pc:spChg chg="mod">
          <ac:chgData name="Mireille HILDEBRANDT" userId="32d9daa9-24aa-4935-a54e-226c1148251b" providerId="ADAL" clId="{A520F0B3-E15B-C84B-87B4-9603FC33854B}" dt="2021-05-13T13:58:38.557" v="304" actId="11"/>
          <ac:spMkLst>
            <pc:docMk/>
            <pc:sldMk cId="2471507762" sldId="470"/>
            <ac:spMk id="3" creationId="{E15928CC-BE5E-624B-A561-C26BEC9BA0A9}"/>
          </ac:spMkLst>
        </pc:spChg>
      </pc:sldChg>
      <pc:sldChg chg="modSp add mod">
        <pc:chgData name="Mireille HILDEBRANDT" userId="32d9daa9-24aa-4935-a54e-226c1148251b" providerId="ADAL" clId="{A520F0B3-E15B-C84B-87B4-9603FC33854B}" dt="2021-05-18T10:33:04.225" v="1399"/>
        <pc:sldMkLst>
          <pc:docMk/>
          <pc:sldMk cId="2224566570" sldId="471"/>
        </pc:sldMkLst>
        <pc:spChg chg="mod">
          <ac:chgData name="Mireille HILDEBRANDT" userId="32d9daa9-24aa-4935-a54e-226c1148251b" providerId="ADAL" clId="{A520F0B3-E15B-C84B-87B4-9603FC33854B}" dt="2021-05-18T10:33:04.225" v="1399"/>
          <ac:spMkLst>
            <pc:docMk/>
            <pc:sldMk cId="2224566570" sldId="471"/>
            <ac:spMk id="2" creationId="{412D68EC-8403-114F-A2E1-DA72CDAD805C}"/>
          </ac:spMkLst>
        </pc:spChg>
        <pc:spChg chg="mod">
          <ac:chgData name="Mireille HILDEBRANDT" userId="32d9daa9-24aa-4935-a54e-226c1148251b" providerId="ADAL" clId="{A520F0B3-E15B-C84B-87B4-9603FC33854B}" dt="2021-05-13T14:01:50.757" v="345" actId="207"/>
          <ac:spMkLst>
            <pc:docMk/>
            <pc:sldMk cId="2224566570" sldId="471"/>
            <ac:spMk id="3" creationId="{E15928CC-BE5E-624B-A561-C26BEC9BA0A9}"/>
          </ac:spMkLst>
        </pc:spChg>
      </pc:sldChg>
      <pc:sldChg chg="modSp add mod">
        <pc:chgData name="Mireille HILDEBRANDT" userId="32d9daa9-24aa-4935-a54e-226c1148251b" providerId="ADAL" clId="{A520F0B3-E15B-C84B-87B4-9603FC33854B}" dt="2021-05-18T10:33:11.490" v="1401"/>
        <pc:sldMkLst>
          <pc:docMk/>
          <pc:sldMk cId="2286272490" sldId="472"/>
        </pc:sldMkLst>
        <pc:spChg chg="mod">
          <ac:chgData name="Mireille HILDEBRANDT" userId="32d9daa9-24aa-4935-a54e-226c1148251b" providerId="ADAL" clId="{A520F0B3-E15B-C84B-87B4-9603FC33854B}" dt="2021-05-18T10:33:11.490" v="1401"/>
          <ac:spMkLst>
            <pc:docMk/>
            <pc:sldMk cId="2286272490" sldId="472"/>
            <ac:spMk id="2" creationId="{412D68EC-8403-114F-A2E1-DA72CDAD805C}"/>
          </ac:spMkLst>
        </pc:spChg>
        <pc:spChg chg="mod">
          <ac:chgData name="Mireille HILDEBRANDT" userId="32d9daa9-24aa-4935-a54e-226c1148251b" providerId="ADAL" clId="{A520F0B3-E15B-C84B-87B4-9603FC33854B}" dt="2021-05-13T14:12:18.159" v="387" actId="20577"/>
          <ac:spMkLst>
            <pc:docMk/>
            <pc:sldMk cId="2286272490" sldId="472"/>
            <ac:spMk id="3" creationId="{E15928CC-BE5E-624B-A561-C26BEC9BA0A9}"/>
          </ac:spMkLst>
        </pc:spChg>
      </pc:sldChg>
      <pc:sldChg chg="modSp add mod">
        <pc:chgData name="Mireille HILDEBRANDT" userId="32d9daa9-24aa-4935-a54e-226c1148251b" providerId="ADAL" clId="{A520F0B3-E15B-C84B-87B4-9603FC33854B}" dt="2021-05-18T10:33:32.980" v="1403"/>
        <pc:sldMkLst>
          <pc:docMk/>
          <pc:sldMk cId="4163469816" sldId="473"/>
        </pc:sldMkLst>
        <pc:spChg chg="mod">
          <ac:chgData name="Mireille HILDEBRANDT" userId="32d9daa9-24aa-4935-a54e-226c1148251b" providerId="ADAL" clId="{A520F0B3-E15B-C84B-87B4-9603FC33854B}" dt="2021-05-18T10:33:32.980" v="1403"/>
          <ac:spMkLst>
            <pc:docMk/>
            <pc:sldMk cId="4163469816" sldId="473"/>
            <ac:spMk id="2" creationId="{412D68EC-8403-114F-A2E1-DA72CDAD805C}"/>
          </ac:spMkLst>
        </pc:spChg>
        <pc:spChg chg="mod">
          <ac:chgData name="Mireille HILDEBRANDT" userId="32d9daa9-24aa-4935-a54e-226c1148251b" providerId="ADAL" clId="{A520F0B3-E15B-C84B-87B4-9603FC33854B}" dt="2021-05-13T14:15:38.961" v="452" actId="207"/>
          <ac:spMkLst>
            <pc:docMk/>
            <pc:sldMk cId="4163469816" sldId="473"/>
            <ac:spMk id="3" creationId="{E15928CC-BE5E-624B-A561-C26BEC9BA0A9}"/>
          </ac:spMkLst>
        </pc:spChg>
      </pc:sldChg>
      <pc:sldChg chg="modSp add mod">
        <pc:chgData name="Mireille HILDEBRANDT" userId="32d9daa9-24aa-4935-a54e-226c1148251b" providerId="ADAL" clId="{A520F0B3-E15B-C84B-87B4-9603FC33854B}" dt="2021-05-18T10:33:41.127" v="1405"/>
        <pc:sldMkLst>
          <pc:docMk/>
          <pc:sldMk cId="840014039" sldId="474"/>
        </pc:sldMkLst>
        <pc:spChg chg="mod">
          <ac:chgData name="Mireille HILDEBRANDT" userId="32d9daa9-24aa-4935-a54e-226c1148251b" providerId="ADAL" clId="{A520F0B3-E15B-C84B-87B4-9603FC33854B}" dt="2021-05-18T10:33:41.127" v="1405"/>
          <ac:spMkLst>
            <pc:docMk/>
            <pc:sldMk cId="840014039" sldId="474"/>
            <ac:spMk id="2" creationId="{412D68EC-8403-114F-A2E1-DA72CDAD805C}"/>
          </ac:spMkLst>
        </pc:spChg>
        <pc:spChg chg="mod">
          <ac:chgData name="Mireille HILDEBRANDT" userId="32d9daa9-24aa-4935-a54e-226c1148251b" providerId="ADAL" clId="{A520F0B3-E15B-C84B-87B4-9603FC33854B}" dt="2021-05-13T14:17:56.052" v="475" actId="20577"/>
          <ac:spMkLst>
            <pc:docMk/>
            <pc:sldMk cId="840014039" sldId="474"/>
            <ac:spMk id="3" creationId="{E15928CC-BE5E-624B-A561-C26BEC9BA0A9}"/>
          </ac:spMkLst>
        </pc:spChg>
      </pc:sldChg>
      <pc:sldChg chg="modSp add mod">
        <pc:chgData name="Mireille HILDEBRANDT" userId="32d9daa9-24aa-4935-a54e-226c1148251b" providerId="ADAL" clId="{A520F0B3-E15B-C84B-87B4-9603FC33854B}" dt="2021-05-18T10:33:48.180" v="1407"/>
        <pc:sldMkLst>
          <pc:docMk/>
          <pc:sldMk cId="2324885534" sldId="475"/>
        </pc:sldMkLst>
        <pc:spChg chg="mod">
          <ac:chgData name="Mireille HILDEBRANDT" userId="32d9daa9-24aa-4935-a54e-226c1148251b" providerId="ADAL" clId="{A520F0B3-E15B-C84B-87B4-9603FC33854B}" dt="2021-05-18T10:33:48.180" v="1407"/>
          <ac:spMkLst>
            <pc:docMk/>
            <pc:sldMk cId="2324885534" sldId="475"/>
            <ac:spMk id="2" creationId="{412D68EC-8403-114F-A2E1-DA72CDAD805C}"/>
          </ac:spMkLst>
        </pc:spChg>
        <pc:spChg chg="mod">
          <ac:chgData name="Mireille HILDEBRANDT" userId="32d9daa9-24aa-4935-a54e-226c1148251b" providerId="ADAL" clId="{A520F0B3-E15B-C84B-87B4-9603FC33854B}" dt="2021-05-13T14:18:50.627" v="487" actId="20577"/>
          <ac:spMkLst>
            <pc:docMk/>
            <pc:sldMk cId="2324885534" sldId="475"/>
            <ac:spMk id="3" creationId="{E15928CC-BE5E-624B-A561-C26BEC9BA0A9}"/>
          </ac:spMkLst>
        </pc:spChg>
      </pc:sldChg>
      <pc:sldChg chg="modSp add mod">
        <pc:chgData name="Mireille HILDEBRANDT" userId="32d9daa9-24aa-4935-a54e-226c1148251b" providerId="ADAL" clId="{A520F0B3-E15B-C84B-87B4-9603FC33854B}" dt="2021-05-18T10:34:22.315" v="1410"/>
        <pc:sldMkLst>
          <pc:docMk/>
          <pc:sldMk cId="2053103413" sldId="476"/>
        </pc:sldMkLst>
        <pc:spChg chg="mod">
          <ac:chgData name="Mireille HILDEBRANDT" userId="32d9daa9-24aa-4935-a54e-226c1148251b" providerId="ADAL" clId="{A520F0B3-E15B-C84B-87B4-9603FC33854B}" dt="2021-05-18T10:34:22.315" v="1410"/>
          <ac:spMkLst>
            <pc:docMk/>
            <pc:sldMk cId="2053103413" sldId="476"/>
            <ac:spMk id="2" creationId="{412D68EC-8403-114F-A2E1-DA72CDAD805C}"/>
          </ac:spMkLst>
        </pc:spChg>
        <pc:spChg chg="mod">
          <ac:chgData name="Mireille HILDEBRANDT" userId="32d9daa9-24aa-4935-a54e-226c1148251b" providerId="ADAL" clId="{A520F0B3-E15B-C84B-87B4-9603FC33854B}" dt="2021-05-13T14:28:48.017" v="592" actId="207"/>
          <ac:spMkLst>
            <pc:docMk/>
            <pc:sldMk cId="2053103413" sldId="476"/>
            <ac:spMk id="3" creationId="{E15928CC-BE5E-624B-A561-C26BEC9BA0A9}"/>
          </ac:spMkLst>
        </pc:spChg>
      </pc:sldChg>
      <pc:sldChg chg="modSp add mod">
        <pc:chgData name="Mireille HILDEBRANDT" userId="32d9daa9-24aa-4935-a54e-226c1148251b" providerId="ADAL" clId="{A520F0B3-E15B-C84B-87B4-9603FC33854B}" dt="2021-05-18T10:34:34.029" v="1413"/>
        <pc:sldMkLst>
          <pc:docMk/>
          <pc:sldMk cId="1784136780" sldId="477"/>
        </pc:sldMkLst>
        <pc:spChg chg="mod">
          <ac:chgData name="Mireille HILDEBRANDT" userId="32d9daa9-24aa-4935-a54e-226c1148251b" providerId="ADAL" clId="{A520F0B3-E15B-C84B-87B4-9603FC33854B}" dt="2021-05-18T10:34:34.029" v="1413"/>
          <ac:spMkLst>
            <pc:docMk/>
            <pc:sldMk cId="1784136780" sldId="477"/>
            <ac:spMk id="2" creationId="{412D68EC-8403-114F-A2E1-DA72CDAD805C}"/>
          </ac:spMkLst>
        </pc:spChg>
        <pc:spChg chg="mod">
          <ac:chgData name="Mireille HILDEBRANDT" userId="32d9daa9-24aa-4935-a54e-226c1148251b" providerId="ADAL" clId="{A520F0B3-E15B-C84B-87B4-9603FC33854B}" dt="2021-05-13T14:29:44.898" v="599" actId="207"/>
          <ac:spMkLst>
            <pc:docMk/>
            <pc:sldMk cId="1784136780" sldId="477"/>
            <ac:spMk id="3" creationId="{E15928CC-BE5E-624B-A561-C26BEC9BA0A9}"/>
          </ac:spMkLst>
        </pc:spChg>
      </pc:sldChg>
      <pc:sldChg chg="modSp add mod">
        <pc:chgData name="Mireille HILDEBRANDT" userId="32d9daa9-24aa-4935-a54e-226c1148251b" providerId="ADAL" clId="{A520F0B3-E15B-C84B-87B4-9603FC33854B}" dt="2021-05-18T10:35:19.726" v="1420" actId="207"/>
        <pc:sldMkLst>
          <pc:docMk/>
          <pc:sldMk cId="128130281" sldId="478"/>
        </pc:sldMkLst>
        <pc:spChg chg="mod">
          <ac:chgData name="Mireille HILDEBRANDT" userId="32d9daa9-24aa-4935-a54e-226c1148251b" providerId="ADAL" clId="{A520F0B3-E15B-C84B-87B4-9603FC33854B}" dt="2021-05-18T10:34:42.168" v="1415"/>
          <ac:spMkLst>
            <pc:docMk/>
            <pc:sldMk cId="128130281" sldId="478"/>
            <ac:spMk id="2" creationId="{412D68EC-8403-114F-A2E1-DA72CDAD805C}"/>
          </ac:spMkLst>
        </pc:spChg>
        <pc:spChg chg="mod">
          <ac:chgData name="Mireille HILDEBRANDT" userId="32d9daa9-24aa-4935-a54e-226c1148251b" providerId="ADAL" clId="{A520F0B3-E15B-C84B-87B4-9603FC33854B}" dt="2021-05-18T10:35:19.726" v="1420" actId="207"/>
          <ac:spMkLst>
            <pc:docMk/>
            <pc:sldMk cId="128130281" sldId="478"/>
            <ac:spMk id="3" creationId="{E15928CC-BE5E-624B-A561-C26BEC9BA0A9}"/>
          </ac:spMkLst>
        </pc:spChg>
      </pc:sldChg>
      <pc:sldChg chg="modSp add mod">
        <pc:chgData name="Mireille HILDEBRANDT" userId="32d9daa9-24aa-4935-a54e-226c1148251b" providerId="ADAL" clId="{A520F0B3-E15B-C84B-87B4-9603FC33854B}" dt="2021-05-18T10:35:55.119" v="1426" actId="207"/>
        <pc:sldMkLst>
          <pc:docMk/>
          <pc:sldMk cId="2701518203" sldId="479"/>
        </pc:sldMkLst>
        <pc:spChg chg="mod">
          <ac:chgData name="Mireille HILDEBRANDT" userId="32d9daa9-24aa-4935-a54e-226c1148251b" providerId="ADAL" clId="{A520F0B3-E15B-C84B-87B4-9603FC33854B}" dt="2021-05-18T10:35:29.980" v="1422"/>
          <ac:spMkLst>
            <pc:docMk/>
            <pc:sldMk cId="2701518203" sldId="479"/>
            <ac:spMk id="2" creationId="{412D68EC-8403-114F-A2E1-DA72CDAD805C}"/>
          </ac:spMkLst>
        </pc:spChg>
        <pc:spChg chg="mod">
          <ac:chgData name="Mireille HILDEBRANDT" userId="32d9daa9-24aa-4935-a54e-226c1148251b" providerId="ADAL" clId="{A520F0B3-E15B-C84B-87B4-9603FC33854B}" dt="2021-05-18T10:35:55.119" v="1426" actId="207"/>
          <ac:spMkLst>
            <pc:docMk/>
            <pc:sldMk cId="2701518203" sldId="479"/>
            <ac:spMk id="3" creationId="{E15928CC-BE5E-624B-A561-C26BEC9BA0A9}"/>
          </ac:spMkLst>
        </pc:spChg>
      </pc:sldChg>
      <pc:sldChg chg="modSp add mod">
        <pc:chgData name="Mireille HILDEBRANDT" userId="32d9daa9-24aa-4935-a54e-226c1148251b" providerId="ADAL" clId="{A520F0B3-E15B-C84B-87B4-9603FC33854B}" dt="2021-05-18T10:36:32.323" v="1432" actId="207"/>
        <pc:sldMkLst>
          <pc:docMk/>
          <pc:sldMk cId="2996153721" sldId="480"/>
        </pc:sldMkLst>
        <pc:spChg chg="mod">
          <ac:chgData name="Mireille HILDEBRANDT" userId="32d9daa9-24aa-4935-a54e-226c1148251b" providerId="ADAL" clId="{A520F0B3-E15B-C84B-87B4-9603FC33854B}" dt="2021-05-18T10:36:02.572" v="1428"/>
          <ac:spMkLst>
            <pc:docMk/>
            <pc:sldMk cId="2996153721" sldId="480"/>
            <ac:spMk id="2" creationId="{412D68EC-8403-114F-A2E1-DA72CDAD805C}"/>
          </ac:spMkLst>
        </pc:spChg>
        <pc:spChg chg="mod">
          <ac:chgData name="Mireille HILDEBRANDT" userId="32d9daa9-24aa-4935-a54e-226c1148251b" providerId="ADAL" clId="{A520F0B3-E15B-C84B-87B4-9603FC33854B}" dt="2021-05-18T10:36:32.323" v="1432" actId="207"/>
          <ac:spMkLst>
            <pc:docMk/>
            <pc:sldMk cId="2996153721" sldId="480"/>
            <ac:spMk id="3" creationId="{E15928CC-BE5E-624B-A561-C26BEC9BA0A9}"/>
          </ac:spMkLst>
        </pc:spChg>
      </pc:sldChg>
      <pc:sldChg chg="modSp add mod">
        <pc:chgData name="Mireille HILDEBRANDT" userId="32d9daa9-24aa-4935-a54e-226c1148251b" providerId="ADAL" clId="{A520F0B3-E15B-C84B-87B4-9603FC33854B}" dt="2021-05-18T10:36:55.397" v="1437" actId="207"/>
        <pc:sldMkLst>
          <pc:docMk/>
          <pc:sldMk cId="1085109848" sldId="481"/>
        </pc:sldMkLst>
        <pc:spChg chg="mod">
          <ac:chgData name="Mireille HILDEBRANDT" userId="32d9daa9-24aa-4935-a54e-226c1148251b" providerId="ADAL" clId="{A520F0B3-E15B-C84B-87B4-9603FC33854B}" dt="2021-05-18T10:36:39.146" v="1434"/>
          <ac:spMkLst>
            <pc:docMk/>
            <pc:sldMk cId="1085109848" sldId="481"/>
            <ac:spMk id="2" creationId="{412D68EC-8403-114F-A2E1-DA72CDAD805C}"/>
          </ac:spMkLst>
        </pc:spChg>
        <pc:spChg chg="mod">
          <ac:chgData name="Mireille HILDEBRANDT" userId="32d9daa9-24aa-4935-a54e-226c1148251b" providerId="ADAL" clId="{A520F0B3-E15B-C84B-87B4-9603FC33854B}" dt="2021-05-18T10:36:55.397" v="1437" actId="207"/>
          <ac:spMkLst>
            <pc:docMk/>
            <pc:sldMk cId="1085109848" sldId="481"/>
            <ac:spMk id="3" creationId="{E15928CC-BE5E-624B-A561-C26BEC9BA0A9}"/>
          </ac:spMkLst>
        </pc:spChg>
      </pc:sldChg>
      <pc:sldChg chg="modSp add mod">
        <pc:chgData name="Mireille HILDEBRANDT" userId="32d9daa9-24aa-4935-a54e-226c1148251b" providerId="ADAL" clId="{A520F0B3-E15B-C84B-87B4-9603FC33854B}" dt="2021-05-18T10:37:03.807" v="1439"/>
        <pc:sldMkLst>
          <pc:docMk/>
          <pc:sldMk cId="467187579" sldId="482"/>
        </pc:sldMkLst>
        <pc:spChg chg="mod">
          <ac:chgData name="Mireille HILDEBRANDT" userId="32d9daa9-24aa-4935-a54e-226c1148251b" providerId="ADAL" clId="{A520F0B3-E15B-C84B-87B4-9603FC33854B}" dt="2021-05-18T10:37:03.807" v="1439"/>
          <ac:spMkLst>
            <pc:docMk/>
            <pc:sldMk cId="467187579" sldId="482"/>
            <ac:spMk id="2" creationId="{412D68EC-8403-114F-A2E1-DA72CDAD805C}"/>
          </ac:spMkLst>
        </pc:spChg>
        <pc:spChg chg="mod">
          <ac:chgData name="Mireille HILDEBRANDT" userId="32d9daa9-24aa-4935-a54e-226c1148251b" providerId="ADAL" clId="{A520F0B3-E15B-C84B-87B4-9603FC33854B}" dt="2021-05-13T14:34:59.889" v="687" actId="207"/>
          <ac:spMkLst>
            <pc:docMk/>
            <pc:sldMk cId="467187579" sldId="482"/>
            <ac:spMk id="3" creationId="{E15928CC-BE5E-624B-A561-C26BEC9BA0A9}"/>
          </ac:spMkLst>
        </pc:spChg>
      </pc:sldChg>
      <pc:sldChg chg="modSp add mod">
        <pc:chgData name="Mireille HILDEBRANDT" userId="32d9daa9-24aa-4935-a54e-226c1148251b" providerId="ADAL" clId="{A520F0B3-E15B-C84B-87B4-9603FC33854B}" dt="2021-05-18T10:37:15.248" v="1441"/>
        <pc:sldMkLst>
          <pc:docMk/>
          <pc:sldMk cId="1514286811" sldId="483"/>
        </pc:sldMkLst>
        <pc:spChg chg="mod">
          <ac:chgData name="Mireille HILDEBRANDT" userId="32d9daa9-24aa-4935-a54e-226c1148251b" providerId="ADAL" clId="{A520F0B3-E15B-C84B-87B4-9603FC33854B}" dt="2021-05-18T10:37:15.248" v="1441"/>
          <ac:spMkLst>
            <pc:docMk/>
            <pc:sldMk cId="1514286811" sldId="483"/>
            <ac:spMk id="2" creationId="{412D68EC-8403-114F-A2E1-DA72CDAD805C}"/>
          </ac:spMkLst>
        </pc:spChg>
        <pc:spChg chg="mod">
          <ac:chgData name="Mireille HILDEBRANDT" userId="32d9daa9-24aa-4935-a54e-226c1148251b" providerId="ADAL" clId="{A520F0B3-E15B-C84B-87B4-9603FC33854B}" dt="2021-05-13T14:37:38.121" v="723" actId="207"/>
          <ac:spMkLst>
            <pc:docMk/>
            <pc:sldMk cId="1514286811" sldId="483"/>
            <ac:spMk id="3" creationId="{E15928CC-BE5E-624B-A561-C26BEC9BA0A9}"/>
          </ac:spMkLst>
        </pc:spChg>
      </pc:sldChg>
      <pc:sldChg chg="modSp add mod">
        <pc:chgData name="Mireille HILDEBRANDT" userId="32d9daa9-24aa-4935-a54e-226c1148251b" providerId="ADAL" clId="{A520F0B3-E15B-C84B-87B4-9603FC33854B}" dt="2021-05-18T10:37:36.904" v="1445"/>
        <pc:sldMkLst>
          <pc:docMk/>
          <pc:sldMk cId="1736469143" sldId="484"/>
        </pc:sldMkLst>
        <pc:spChg chg="mod">
          <ac:chgData name="Mireille HILDEBRANDT" userId="32d9daa9-24aa-4935-a54e-226c1148251b" providerId="ADAL" clId="{A520F0B3-E15B-C84B-87B4-9603FC33854B}" dt="2021-05-18T10:37:36.904" v="1445"/>
          <ac:spMkLst>
            <pc:docMk/>
            <pc:sldMk cId="1736469143" sldId="484"/>
            <ac:spMk id="2" creationId="{412D68EC-8403-114F-A2E1-DA72CDAD805C}"/>
          </ac:spMkLst>
        </pc:spChg>
        <pc:spChg chg="mod">
          <ac:chgData name="Mireille HILDEBRANDT" userId="32d9daa9-24aa-4935-a54e-226c1148251b" providerId="ADAL" clId="{A520F0B3-E15B-C84B-87B4-9603FC33854B}" dt="2021-05-13T14:42:05.330" v="802" actId="207"/>
          <ac:spMkLst>
            <pc:docMk/>
            <pc:sldMk cId="1736469143" sldId="484"/>
            <ac:spMk id="3" creationId="{E15928CC-BE5E-624B-A561-C26BEC9BA0A9}"/>
          </ac:spMkLst>
        </pc:spChg>
      </pc:sldChg>
      <pc:sldChg chg="modSp add mod ord">
        <pc:chgData name="Mireille HILDEBRANDT" userId="32d9daa9-24aa-4935-a54e-226c1148251b" providerId="ADAL" clId="{A520F0B3-E15B-C84B-87B4-9603FC33854B}" dt="2021-05-18T10:37:23.885" v="1443"/>
        <pc:sldMkLst>
          <pc:docMk/>
          <pc:sldMk cId="3218893204" sldId="485"/>
        </pc:sldMkLst>
        <pc:spChg chg="mod">
          <ac:chgData name="Mireille HILDEBRANDT" userId="32d9daa9-24aa-4935-a54e-226c1148251b" providerId="ADAL" clId="{A520F0B3-E15B-C84B-87B4-9603FC33854B}" dt="2021-05-18T10:37:23.885" v="1443"/>
          <ac:spMkLst>
            <pc:docMk/>
            <pc:sldMk cId="3218893204" sldId="485"/>
            <ac:spMk id="2" creationId="{412D68EC-8403-114F-A2E1-DA72CDAD805C}"/>
          </ac:spMkLst>
        </pc:spChg>
        <pc:spChg chg="mod">
          <ac:chgData name="Mireille HILDEBRANDT" userId="32d9daa9-24aa-4935-a54e-226c1148251b" providerId="ADAL" clId="{A520F0B3-E15B-C84B-87B4-9603FC33854B}" dt="2021-05-13T14:40:46.421" v="785" actId="207"/>
          <ac:spMkLst>
            <pc:docMk/>
            <pc:sldMk cId="3218893204" sldId="485"/>
            <ac:spMk id="3" creationId="{E15928CC-BE5E-624B-A561-C26BEC9BA0A9}"/>
          </ac:spMkLst>
        </pc:spChg>
      </pc:sldChg>
      <pc:sldChg chg="modSp add mod">
        <pc:chgData name="Mireille HILDEBRANDT" userId="32d9daa9-24aa-4935-a54e-226c1148251b" providerId="ADAL" clId="{A520F0B3-E15B-C84B-87B4-9603FC33854B}" dt="2021-05-18T10:37:47.007" v="1447"/>
        <pc:sldMkLst>
          <pc:docMk/>
          <pc:sldMk cId="2792314125" sldId="486"/>
        </pc:sldMkLst>
        <pc:spChg chg="mod">
          <ac:chgData name="Mireille HILDEBRANDT" userId="32d9daa9-24aa-4935-a54e-226c1148251b" providerId="ADAL" clId="{A520F0B3-E15B-C84B-87B4-9603FC33854B}" dt="2021-05-18T10:37:47.007" v="1447"/>
          <ac:spMkLst>
            <pc:docMk/>
            <pc:sldMk cId="2792314125" sldId="486"/>
            <ac:spMk id="2" creationId="{412D68EC-8403-114F-A2E1-DA72CDAD805C}"/>
          </ac:spMkLst>
        </pc:spChg>
        <pc:spChg chg="mod">
          <ac:chgData name="Mireille HILDEBRANDT" userId="32d9daa9-24aa-4935-a54e-226c1148251b" providerId="ADAL" clId="{A520F0B3-E15B-C84B-87B4-9603FC33854B}" dt="2021-05-13T14:43:00.275" v="812" actId="207"/>
          <ac:spMkLst>
            <pc:docMk/>
            <pc:sldMk cId="2792314125" sldId="486"/>
            <ac:spMk id="3" creationId="{E15928CC-BE5E-624B-A561-C26BEC9BA0A9}"/>
          </ac:spMkLst>
        </pc:spChg>
      </pc:sldChg>
      <pc:sldChg chg="modSp add mod">
        <pc:chgData name="Mireille HILDEBRANDT" userId="32d9daa9-24aa-4935-a54e-226c1148251b" providerId="ADAL" clId="{A520F0B3-E15B-C84B-87B4-9603FC33854B}" dt="2021-05-18T10:38:11.661" v="1450" actId="207"/>
        <pc:sldMkLst>
          <pc:docMk/>
          <pc:sldMk cId="2492837974" sldId="487"/>
        </pc:sldMkLst>
        <pc:spChg chg="mod">
          <ac:chgData name="Mireille HILDEBRANDT" userId="32d9daa9-24aa-4935-a54e-226c1148251b" providerId="ADAL" clId="{A520F0B3-E15B-C84B-87B4-9603FC33854B}" dt="2021-05-18T10:37:53.738" v="1449"/>
          <ac:spMkLst>
            <pc:docMk/>
            <pc:sldMk cId="2492837974" sldId="487"/>
            <ac:spMk id="2" creationId="{412D68EC-8403-114F-A2E1-DA72CDAD805C}"/>
          </ac:spMkLst>
        </pc:spChg>
        <pc:spChg chg="mod">
          <ac:chgData name="Mireille HILDEBRANDT" userId="32d9daa9-24aa-4935-a54e-226c1148251b" providerId="ADAL" clId="{A520F0B3-E15B-C84B-87B4-9603FC33854B}" dt="2021-05-18T10:38:11.661" v="1450" actId="207"/>
          <ac:spMkLst>
            <pc:docMk/>
            <pc:sldMk cId="2492837974" sldId="487"/>
            <ac:spMk id="3" creationId="{E15928CC-BE5E-624B-A561-C26BEC9BA0A9}"/>
          </ac:spMkLst>
        </pc:spChg>
      </pc:sldChg>
      <pc:sldChg chg="modSp add mod">
        <pc:chgData name="Mireille HILDEBRANDT" userId="32d9daa9-24aa-4935-a54e-226c1148251b" providerId="ADAL" clId="{A520F0B3-E15B-C84B-87B4-9603FC33854B}" dt="2021-05-18T10:38:36.083" v="1461" actId="20577"/>
        <pc:sldMkLst>
          <pc:docMk/>
          <pc:sldMk cId="2632002062" sldId="488"/>
        </pc:sldMkLst>
        <pc:spChg chg="mod">
          <ac:chgData name="Mireille HILDEBRANDT" userId="32d9daa9-24aa-4935-a54e-226c1148251b" providerId="ADAL" clId="{A520F0B3-E15B-C84B-87B4-9603FC33854B}" dt="2021-05-18T10:38:36.083" v="1461" actId="20577"/>
          <ac:spMkLst>
            <pc:docMk/>
            <pc:sldMk cId="2632002062" sldId="488"/>
            <ac:spMk id="2" creationId="{412D68EC-8403-114F-A2E1-DA72CDAD805C}"/>
          </ac:spMkLst>
        </pc:spChg>
        <pc:spChg chg="mod">
          <ac:chgData name="Mireille HILDEBRANDT" userId="32d9daa9-24aa-4935-a54e-226c1148251b" providerId="ADAL" clId="{A520F0B3-E15B-C84B-87B4-9603FC33854B}" dt="2021-05-13T14:59:04.445" v="1193" actId="207"/>
          <ac:spMkLst>
            <pc:docMk/>
            <pc:sldMk cId="2632002062" sldId="488"/>
            <ac:spMk id="3" creationId="{E15928CC-BE5E-624B-A561-C26BEC9BA0A9}"/>
          </ac:spMkLst>
        </pc:spChg>
      </pc:sldChg>
      <pc:sldChg chg="modSp add mod">
        <pc:chgData name="Mireille HILDEBRANDT" userId="32d9daa9-24aa-4935-a54e-226c1148251b" providerId="ADAL" clId="{A520F0B3-E15B-C84B-87B4-9603FC33854B}" dt="2021-05-18T10:38:46.355" v="1464"/>
        <pc:sldMkLst>
          <pc:docMk/>
          <pc:sldMk cId="4225125146" sldId="489"/>
        </pc:sldMkLst>
        <pc:spChg chg="mod">
          <ac:chgData name="Mireille HILDEBRANDT" userId="32d9daa9-24aa-4935-a54e-226c1148251b" providerId="ADAL" clId="{A520F0B3-E15B-C84B-87B4-9603FC33854B}" dt="2021-05-18T10:38:46.355" v="1464"/>
          <ac:spMkLst>
            <pc:docMk/>
            <pc:sldMk cId="4225125146" sldId="489"/>
            <ac:spMk id="2" creationId="{412D68EC-8403-114F-A2E1-DA72CDAD805C}"/>
          </ac:spMkLst>
        </pc:spChg>
        <pc:spChg chg="mod">
          <ac:chgData name="Mireille HILDEBRANDT" userId="32d9daa9-24aa-4935-a54e-226c1148251b" providerId="ADAL" clId="{A520F0B3-E15B-C84B-87B4-9603FC33854B}" dt="2021-05-13T15:00:36.179" v="1210" actId="114"/>
          <ac:spMkLst>
            <pc:docMk/>
            <pc:sldMk cId="4225125146" sldId="489"/>
            <ac:spMk id="3" creationId="{E15928CC-BE5E-624B-A561-C26BEC9BA0A9}"/>
          </ac:spMkLst>
        </pc:spChg>
      </pc:sldChg>
      <pc:sldChg chg="modSp add mod">
        <pc:chgData name="Mireille HILDEBRANDT" userId="32d9daa9-24aa-4935-a54e-226c1148251b" providerId="ADAL" clId="{A520F0B3-E15B-C84B-87B4-9603FC33854B}" dt="2021-05-18T10:38:53.226" v="1467"/>
        <pc:sldMkLst>
          <pc:docMk/>
          <pc:sldMk cId="2563078218" sldId="490"/>
        </pc:sldMkLst>
        <pc:spChg chg="mod">
          <ac:chgData name="Mireille HILDEBRANDT" userId="32d9daa9-24aa-4935-a54e-226c1148251b" providerId="ADAL" clId="{A520F0B3-E15B-C84B-87B4-9603FC33854B}" dt="2021-05-18T10:38:53.226" v="1467"/>
          <ac:spMkLst>
            <pc:docMk/>
            <pc:sldMk cId="2563078218" sldId="490"/>
            <ac:spMk id="2" creationId="{412D68EC-8403-114F-A2E1-DA72CDAD805C}"/>
          </ac:spMkLst>
        </pc:spChg>
        <pc:spChg chg="mod">
          <ac:chgData name="Mireille HILDEBRANDT" userId="32d9daa9-24aa-4935-a54e-226c1148251b" providerId="ADAL" clId="{A520F0B3-E15B-C84B-87B4-9603FC33854B}" dt="2021-05-13T15:01:33.422" v="1216" actId="11"/>
          <ac:spMkLst>
            <pc:docMk/>
            <pc:sldMk cId="2563078218" sldId="490"/>
            <ac:spMk id="3" creationId="{E15928CC-BE5E-624B-A561-C26BEC9BA0A9}"/>
          </ac:spMkLst>
        </pc:spChg>
      </pc:sldChg>
      <pc:sldChg chg="modSp add mod">
        <pc:chgData name="Mireille HILDEBRANDT" userId="32d9daa9-24aa-4935-a54e-226c1148251b" providerId="ADAL" clId="{A520F0B3-E15B-C84B-87B4-9603FC33854B}" dt="2021-05-18T10:38:59.211" v="1470"/>
        <pc:sldMkLst>
          <pc:docMk/>
          <pc:sldMk cId="3336492766" sldId="491"/>
        </pc:sldMkLst>
        <pc:spChg chg="mod">
          <ac:chgData name="Mireille HILDEBRANDT" userId="32d9daa9-24aa-4935-a54e-226c1148251b" providerId="ADAL" clId="{A520F0B3-E15B-C84B-87B4-9603FC33854B}" dt="2021-05-18T10:38:59.211" v="1470"/>
          <ac:spMkLst>
            <pc:docMk/>
            <pc:sldMk cId="3336492766" sldId="491"/>
            <ac:spMk id="2" creationId="{412D68EC-8403-114F-A2E1-DA72CDAD805C}"/>
          </ac:spMkLst>
        </pc:spChg>
        <pc:spChg chg="mod">
          <ac:chgData name="Mireille HILDEBRANDT" userId="32d9daa9-24aa-4935-a54e-226c1148251b" providerId="ADAL" clId="{A520F0B3-E15B-C84B-87B4-9603FC33854B}" dt="2021-05-13T15:02:58.502" v="1237" actId="207"/>
          <ac:spMkLst>
            <pc:docMk/>
            <pc:sldMk cId="3336492766" sldId="491"/>
            <ac:spMk id="3" creationId="{E15928CC-BE5E-624B-A561-C26BEC9BA0A9}"/>
          </ac:spMkLst>
        </pc:spChg>
      </pc:sldChg>
      <pc:sldChg chg="modSp add mod">
        <pc:chgData name="Mireille HILDEBRANDT" userId="32d9daa9-24aa-4935-a54e-226c1148251b" providerId="ADAL" clId="{A520F0B3-E15B-C84B-87B4-9603FC33854B}" dt="2021-05-18T10:39:05.780" v="1473"/>
        <pc:sldMkLst>
          <pc:docMk/>
          <pc:sldMk cId="1381117051" sldId="492"/>
        </pc:sldMkLst>
        <pc:spChg chg="mod">
          <ac:chgData name="Mireille HILDEBRANDT" userId="32d9daa9-24aa-4935-a54e-226c1148251b" providerId="ADAL" clId="{A520F0B3-E15B-C84B-87B4-9603FC33854B}" dt="2021-05-18T10:39:05.780" v="1473"/>
          <ac:spMkLst>
            <pc:docMk/>
            <pc:sldMk cId="1381117051" sldId="492"/>
            <ac:spMk id="2" creationId="{412D68EC-8403-114F-A2E1-DA72CDAD805C}"/>
          </ac:spMkLst>
        </pc:spChg>
      </pc:sldChg>
      <pc:sldChg chg="modSp add mod">
        <pc:chgData name="Mireille HILDEBRANDT" userId="32d9daa9-24aa-4935-a54e-226c1148251b" providerId="ADAL" clId="{A520F0B3-E15B-C84B-87B4-9603FC33854B}" dt="2021-05-18T10:39:12.680" v="1476"/>
        <pc:sldMkLst>
          <pc:docMk/>
          <pc:sldMk cId="3179069272" sldId="493"/>
        </pc:sldMkLst>
        <pc:spChg chg="mod">
          <ac:chgData name="Mireille HILDEBRANDT" userId="32d9daa9-24aa-4935-a54e-226c1148251b" providerId="ADAL" clId="{A520F0B3-E15B-C84B-87B4-9603FC33854B}" dt="2021-05-18T10:39:12.680" v="1476"/>
          <ac:spMkLst>
            <pc:docMk/>
            <pc:sldMk cId="3179069272" sldId="493"/>
            <ac:spMk id="2" creationId="{412D68EC-8403-114F-A2E1-DA72CDAD805C}"/>
          </ac:spMkLst>
        </pc:spChg>
        <pc:spChg chg="mod">
          <ac:chgData name="Mireille HILDEBRANDT" userId="32d9daa9-24aa-4935-a54e-226c1148251b" providerId="ADAL" clId="{A520F0B3-E15B-C84B-87B4-9603FC33854B}" dt="2021-05-13T15:05:40.538" v="1283" actId="207"/>
          <ac:spMkLst>
            <pc:docMk/>
            <pc:sldMk cId="3179069272" sldId="493"/>
            <ac:spMk id="3" creationId="{E15928CC-BE5E-624B-A561-C26BEC9BA0A9}"/>
          </ac:spMkLst>
        </pc:spChg>
      </pc:sldChg>
      <pc:sldChg chg="modSp add mod">
        <pc:chgData name="Mireille HILDEBRANDT" userId="32d9daa9-24aa-4935-a54e-226c1148251b" providerId="ADAL" clId="{A520F0B3-E15B-C84B-87B4-9603FC33854B}" dt="2021-05-18T10:39:19.078" v="1479"/>
        <pc:sldMkLst>
          <pc:docMk/>
          <pc:sldMk cId="4201230409" sldId="494"/>
        </pc:sldMkLst>
        <pc:spChg chg="mod">
          <ac:chgData name="Mireille HILDEBRANDT" userId="32d9daa9-24aa-4935-a54e-226c1148251b" providerId="ADAL" clId="{A520F0B3-E15B-C84B-87B4-9603FC33854B}" dt="2021-05-18T10:39:19.078" v="1479"/>
          <ac:spMkLst>
            <pc:docMk/>
            <pc:sldMk cId="4201230409" sldId="494"/>
            <ac:spMk id="2" creationId="{412D68EC-8403-114F-A2E1-DA72CDAD805C}"/>
          </ac:spMkLst>
        </pc:spChg>
        <pc:spChg chg="mod">
          <ac:chgData name="Mireille HILDEBRANDT" userId="32d9daa9-24aa-4935-a54e-226c1148251b" providerId="ADAL" clId="{A520F0B3-E15B-C84B-87B4-9603FC33854B}" dt="2021-05-13T15:08:37.336" v="1342" actId="207"/>
          <ac:spMkLst>
            <pc:docMk/>
            <pc:sldMk cId="4201230409" sldId="494"/>
            <ac:spMk id="3" creationId="{E15928CC-BE5E-624B-A561-C26BEC9BA0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98E48-E65E-8F48-A590-EE82FDF6AEB4}" type="datetimeFigureOut">
              <a:rPr lang="en-GB" smtClean="0"/>
              <a:t>18/06/2021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D7523-5E5A-F54F-975E-DF0501C22D43}" type="slidenum">
              <a:rPr lang="en-GB" smtClean="0"/>
              <a:t>‹#›</a:t>
            </a:fld>
            <a:endParaRPr lang="en-GB"/>
          </a:p>
        </p:txBody>
      </p:sp>
    </p:spTree>
    <p:extLst>
      <p:ext uri="{BB962C8B-B14F-4D97-AF65-F5344CB8AC3E}">
        <p14:creationId xmlns:p14="http://schemas.microsoft.com/office/powerpoint/2010/main" val="98603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Titelstijl van model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atin typeface="Broadway" pitchFamily="82" charset="77"/>
              </a:defRPr>
            </a:lvl1pPr>
          </a:lstStyle>
          <a:p>
            <a:r>
              <a:rPr lang="nl-NL" dirty="0"/>
              <a:t>Titelstijl van model bewerken</a:t>
            </a:r>
            <a:endParaRPr lang="en-US" dirty="0"/>
          </a:p>
        </p:txBody>
      </p:sp>
      <p:sp>
        <p:nvSpPr>
          <p:cNvPr id="3" name="Content Placeholder 2"/>
          <p:cNvSpPr>
            <a:spLocks noGrp="1"/>
          </p:cNvSpPr>
          <p:nvPr>
            <p:ph idx="1"/>
          </p:nvPr>
        </p:nvSpPr>
        <p:spPr/>
        <p:txBody>
          <a:bodyPr/>
          <a:lstStyle>
            <a:lvl1pPr>
              <a:defRPr>
                <a:latin typeface="Futura Medium" panose="020B0602020204020303" pitchFamily="34" charset="-79"/>
                <a:cs typeface="Futura Medium" panose="020B0602020204020303" pitchFamily="34" charset="-79"/>
              </a:defRPr>
            </a:lvl1pPr>
            <a:lvl2pPr>
              <a:defRPr>
                <a:latin typeface="Futura Medium" panose="020B0602020204020303" pitchFamily="34" charset="-79"/>
                <a:cs typeface="Futura Medium" panose="020B0602020204020303" pitchFamily="34" charset="-79"/>
              </a:defRPr>
            </a:lvl2pPr>
            <a:lvl3pPr>
              <a:defRPr>
                <a:latin typeface="Futura Medium" panose="020B0602020204020303" pitchFamily="34" charset="-79"/>
                <a:cs typeface="Futura Medium" panose="020B0602020204020303" pitchFamily="34" charset="-79"/>
              </a:defRPr>
            </a:lvl3pPr>
            <a:lvl4pPr>
              <a:defRPr>
                <a:latin typeface="Futura Medium" panose="020B0602020204020303" pitchFamily="34" charset="-79"/>
                <a:cs typeface="Futura Medium" panose="020B0602020204020303" pitchFamily="34" charset="-79"/>
              </a:defRPr>
            </a:lvl4pPr>
            <a:lvl5pPr>
              <a:defRPr>
                <a:latin typeface="Futura Medium" panose="020B0602020204020303" pitchFamily="34" charset="-79"/>
                <a:cs typeface="Futura Medium" panose="020B0602020204020303" pitchFamily="34" charset="-79"/>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en-US"/>
              <a:t>June 2021</a:t>
            </a:r>
            <a:endParaRPr lang="en-US" dirty="0"/>
          </a:p>
        </p:txBody>
      </p:sp>
      <p:sp>
        <p:nvSpPr>
          <p:cNvPr id="5" name="Footer Placeholder 4"/>
          <p:cNvSpPr>
            <a:spLocks noGrp="1"/>
          </p:cNvSpPr>
          <p:nvPr>
            <p:ph type="ftr" sz="quarter" idx="11"/>
          </p:nvPr>
        </p:nvSpPr>
        <p:spPr/>
        <p:txBody>
          <a:bodyPr/>
          <a:lstStyle/>
          <a:p>
            <a:r>
              <a:rPr lang="en-US"/>
              <a:t>HAI-NET Tutorial AI ACT Proposal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r>
              <a:rPr lang="en-US"/>
              <a:t>June 2021</a:t>
            </a:r>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Titelstijl van model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June 2021</a:t>
            </a:r>
            <a:endParaRPr lang="en-US" dirty="0"/>
          </a:p>
        </p:txBody>
      </p:sp>
      <p:sp>
        <p:nvSpPr>
          <p:cNvPr id="6" name="Footer Placeholder 5"/>
          <p:cNvSpPr>
            <a:spLocks noGrp="1"/>
          </p:cNvSpPr>
          <p:nvPr>
            <p:ph type="ftr" sz="quarter" idx="11"/>
          </p:nvPr>
        </p:nvSpPr>
        <p:spPr/>
        <p:txBody>
          <a:bodyPr/>
          <a:lstStyle/>
          <a:p>
            <a:r>
              <a:rPr lang="en-US"/>
              <a:t>HAI-NET Tutorial AI ACT Proposal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Titelstijl van model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en-US"/>
              <a:t>June 2021</a:t>
            </a:r>
            <a:endParaRPr lang="en-US" dirty="0"/>
          </a:p>
        </p:txBody>
      </p:sp>
      <p:sp>
        <p:nvSpPr>
          <p:cNvPr id="8" name="Footer Placeholder 7"/>
          <p:cNvSpPr>
            <a:spLocks noGrp="1"/>
          </p:cNvSpPr>
          <p:nvPr>
            <p:ph type="ftr" sz="quarter" idx="11"/>
          </p:nvPr>
        </p:nvSpPr>
        <p:spPr/>
        <p:txBody>
          <a:bodyPr/>
          <a:lstStyle/>
          <a:p>
            <a:r>
              <a:rPr lang="en-US"/>
              <a:t>HAI-NET Tutorial AI ACT Proposal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r>
              <a:rPr lang="en-US"/>
              <a:t>June 2021</a:t>
            </a:r>
            <a:endParaRPr lang="en-US" dirty="0"/>
          </a:p>
        </p:txBody>
      </p:sp>
      <p:sp>
        <p:nvSpPr>
          <p:cNvPr id="4" name="Footer Placeholder 3"/>
          <p:cNvSpPr>
            <a:spLocks noGrp="1"/>
          </p:cNvSpPr>
          <p:nvPr>
            <p:ph type="ftr" sz="quarter" idx="11"/>
          </p:nvPr>
        </p:nvSpPr>
        <p:spPr/>
        <p:txBody>
          <a:bodyPr/>
          <a:lstStyle/>
          <a:p>
            <a:r>
              <a:rPr lang="en-US"/>
              <a:t>HAI-NET Tutorial AI ACT Proposal</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endParaRPr lang="en-US" dirty="0"/>
          </a:p>
        </p:txBody>
      </p:sp>
      <p:sp>
        <p:nvSpPr>
          <p:cNvPr id="3" name="Footer Placeholder 2"/>
          <p:cNvSpPr>
            <a:spLocks noGrp="1"/>
          </p:cNvSpPr>
          <p:nvPr>
            <p:ph type="ftr" sz="quarter" idx="11"/>
          </p:nvPr>
        </p:nvSpPr>
        <p:spPr/>
        <p:txBody>
          <a:bodyPr/>
          <a:lstStyle/>
          <a:p>
            <a:r>
              <a:rPr lang="en-US"/>
              <a:t>HAI-NET Tutorial AI ACT Proposal</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Titelstijl van model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Titelstijl van model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r>
              <a:rPr lang="en-US"/>
              <a:t>June 2021</a:t>
            </a:r>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HAI-NET Tutorial AI ACT Proposal</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Titelstijl van model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June 2021</a:t>
            </a:r>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HAI-NET Tutorial AI ACT Proposal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media" Target="../media/media12.m4a"/><Relationship Id="rId7" Type="http://schemas.openxmlformats.org/officeDocument/2006/relationships/image" Target="../media/image1.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audio" Target="../media/media12.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p:cNvSpPr>
            <a:spLocks noGrp="1"/>
          </p:cNvSpPr>
          <p:nvPr>
            <p:ph type="ctrTitle"/>
          </p:nvPr>
        </p:nvSpPr>
        <p:spPr>
          <a:xfrm>
            <a:off x="1354237" y="1480930"/>
            <a:ext cx="10072738" cy="3928352"/>
          </a:xfrm>
        </p:spPr>
        <p:txBody>
          <a:bodyPr>
            <a:normAutofit fontScale="90000"/>
          </a:bodyPr>
          <a:lstStyle/>
          <a:p>
            <a:pPr algn="l"/>
            <a:br>
              <a:rPr lang="nl-NL" sz="3600" dirty="0">
                <a:latin typeface="Britannic Bold" panose="020B0903060703020204" pitchFamily="34" charset="77"/>
                <a:ea typeface="Bauhaus 93" charset="0"/>
                <a:cs typeface="Bauhaus 93" charset="0"/>
              </a:rPr>
            </a:br>
            <a:br>
              <a:rPr lang="nl-NL" sz="3600" dirty="0">
                <a:latin typeface="Britannic Bold" panose="020B0903060703020204" pitchFamily="34" charset="77"/>
                <a:ea typeface="Bauhaus 93" charset="0"/>
                <a:cs typeface="Bauhaus 93" charset="0"/>
              </a:rPr>
            </a:br>
            <a:r>
              <a:rPr lang="nl-NL" sz="3600" dirty="0">
                <a:latin typeface="Britannic Bold" panose="020B0903060703020204" pitchFamily="34" charset="77"/>
                <a:ea typeface="Bauhaus 93" charset="0"/>
                <a:cs typeface="Bauhaus 93" charset="0"/>
              </a:rPr>
              <a:t>AI Act</a:t>
            </a:r>
            <a:br>
              <a:rPr lang="nl-NL" sz="3600" dirty="0">
                <a:latin typeface="Britannic Bold" panose="020B0903060703020204" pitchFamily="34" charset="77"/>
                <a:ea typeface="Bauhaus 93" charset="0"/>
                <a:cs typeface="Bauhaus 93" charset="0"/>
              </a:rPr>
            </a:br>
            <a:br>
              <a:rPr lang="nl-NL" sz="3600" dirty="0">
                <a:latin typeface="Britannic Bold" panose="020B0903060703020204" pitchFamily="34" charset="77"/>
                <a:ea typeface="Bauhaus 93" charset="0"/>
                <a:cs typeface="Bauhaus 93" charset="0"/>
              </a:rPr>
            </a:br>
            <a:r>
              <a:rPr lang="en-GB" sz="3200" dirty="0">
                <a:latin typeface="Broadway" pitchFamily="82" charset="77"/>
              </a:rPr>
              <a:t>Notifying authorities and notifying bodies</a:t>
            </a:r>
            <a:br>
              <a:rPr lang="en-GB" sz="3200" dirty="0">
                <a:latin typeface="Broadway" pitchFamily="82" charset="77"/>
              </a:rPr>
            </a:br>
            <a:br>
              <a:rPr lang="en-GB" sz="3200" dirty="0">
                <a:latin typeface="Broadway" pitchFamily="82" charset="77"/>
              </a:rPr>
            </a:br>
            <a:r>
              <a:rPr lang="en-GB" sz="3200" dirty="0">
                <a:latin typeface="Broadway" pitchFamily="82" charset="77"/>
              </a:rPr>
              <a:t>Standards, conformity assessment, certificates, registration</a:t>
            </a:r>
            <a:br>
              <a:rPr lang="en-GB" sz="3200" dirty="0">
                <a:latin typeface="Broadway" pitchFamily="82" charset="77"/>
              </a:rPr>
            </a:br>
            <a:endParaRPr lang="en-GB" sz="4400" dirty="0">
              <a:latin typeface="Broadway" pitchFamily="82" charset="77"/>
              <a:ea typeface="Bauhaus 93" charset="0"/>
              <a:cs typeface="Bauhaus 93" charset="0"/>
            </a:endParaRPr>
          </a:p>
        </p:txBody>
      </p:sp>
      <p:sp>
        <p:nvSpPr>
          <p:cNvPr id="6" name="Tijdelijke aanduiding voor voettekst 5"/>
          <p:cNvSpPr>
            <a:spLocks noGrp="1"/>
          </p:cNvSpPr>
          <p:nvPr>
            <p:ph type="ftr" sz="quarter" idx="11"/>
          </p:nvPr>
        </p:nvSpPr>
        <p:spPr>
          <a:xfrm>
            <a:off x="1478522" y="6352906"/>
            <a:ext cx="3247106" cy="404614"/>
          </a:xfrm>
        </p:spPr>
        <p:txBody>
          <a:bodyPr>
            <a:normAutofit/>
          </a:bodyPr>
          <a:lstStyle/>
          <a:p>
            <a:pPr algn="l">
              <a:spcAft>
                <a:spcPts val="600"/>
              </a:spcAft>
            </a:pPr>
            <a:r>
              <a:rPr lang="en-US"/>
              <a:t>HAI-NET Tutorial AI ACT Proposal</a:t>
            </a:r>
          </a:p>
        </p:txBody>
      </p:sp>
      <p:sp>
        <p:nvSpPr>
          <p:cNvPr id="5" name="Tijdelijke aanduiding voor datum 4"/>
          <p:cNvSpPr>
            <a:spLocks noGrp="1"/>
          </p:cNvSpPr>
          <p:nvPr>
            <p:ph type="dt" sz="half" idx="10"/>
          </p:nvPr>
        </p:nvSpPr>
        <p:spPr>
          <a:xfrm>
            <a:off x="5171716" y="6352906"/>
            <a:ext cx="1607944" cy="404614"/>
          </a:xfrm>
        </p:spPr>
        <p:txBody>
          <a:bodyPr>
            <a:normAutofit/>
          </a:bodyPr>
          <a:lstStyle/>
          <a:p>
            <a:pPr algn="r">
              <a:spcAft>
                <a:spcPts val="600"/>
              </a:spcAft>
            </a:pPr>
            <a:r>
              <a:rPr lang="en-US"/>
              <a:t>June 2021</a:t>
            </a:r>
          </a:p>
        </p:txBody>
      </p:sp>
      <p:sp>
        <p:nvSpPr>
          <p:cNvPr id="7" name="Tijdelijke aanduiding voor dianummer 6"/>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a:solidFill>
                  <a:srgbClr val="FFFFFF"/>
                </a:solidFill>
              </a:rPr>
              <a:pPr>
                <a:spcAft>
                  <a:spcPts val="600"/>
                </a:spcAft>
              </a:pPr>
              <a:t>1</a:t>
            </a:fld>
            <a:endParaRPr lang="en-US">
              <a:solidFill>
                <a:srgbClr val="FFFFFF"/>
              </a:solidFill>
            </a:endParaRPr>
          </a:p>
        </p:txBody>
      </p:sp>
      <p:pic>
        <p:nvPicPr>
          <p:cNvPr id="3" name="Audio Recording 18 Jun 2021 at 13:01:11" descr="Audio Recording 18 Jun 2021 at 13:01:11">
            <a:hlinkClick r:id="" action="ppaction://media"/>
            <a:extLst>
              <a:ext uri="{FF2B5EF4-FFF2-40B4-BE49-F238E27FC236}">
                <a16:creationId xmlns:a16="http://schemas.microsoft.com/office/drawing/2014/main" id="{6D69664E-AF8D-E64E-B594-99D6D231BF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31581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280"/>
    </mc:Choice>
    <mc:Fallback xmlns="">
      <p:transition spd="slow" advTm="36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a:t>Chapter 5</a:t>
            </a:r>
            <a:br>
              <a:rPr lang="en-GB" sz="4000"/>
            </a:br>
            <a:r>
              <a:rPr lang="en-GB" sz="4000"/>
              <a:t>Art</a:t>
            </a:r>
            <a:r>
              <a:rPr lang="en-GB" sz="4000" dirty="0"/>
              <a:t>. 49</a:t>
            </a:r>
            <a:br>
              <a:rPr lang="en-GB" sz="4000" dirty="0"/>
            </a:br>
            <a:r>
              <a:rPr lang="en-GB" sz="4000" dirty="0"/>
              <a:t>CE marking for conformity</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fontScale="92500" lnSpcReduction="20000"/>
          </a:bodyPr>
          <a:lstStyle/>
          <a:p>
            <a:pPr marL="457200" indent="-457200">
              <a:buFont typeface="+mj-lt"/>
              <a:buAutoNum type="arabicPeriod"/>
            </a:pPr>
            <a:endParaRPr lang="en-GB" dirty="0"/>
          </a:p>
          <a:p>
            <a:pPr marL="457200" indent="-457200">
              <a:buFont typeface="+mj-lt"/>
              <a:buAutoNum type="arabicPeriod"/>
            </a:pPr>
            <a:r>
              <a:rPr lang="en-GB" dirty="0"/>
              <a:t>The CE marking shall be affixed </a:t>
            </a:r>
            <a:r>
              <a:rPr lang="en-GB" dirty="0">
                <a:solidFill>
                  <a:srgbClr val="FF0000"/>
                </a:solidFill>
              </a:rPr>
              <a:t>visibly, legibly and indelibly for high-risk AI systems. </a:t>
            </a:r>
            <a:r>
              <a:rPr lang="en-GB" dirty="0"/>
              <a:t>Where that is not possible or not warranted on account of the nature of the high-risk AI system, it shall be affixed to the packaging or to the accompanying documentation, as appropriate. </a:t>
            </a:r>
          </a:p>
          <a:p>
            <a:pPr marL="457200" indent="-457200">
              <a:buFont typeface="+mj-lt"/>
              <a:buAutoNum type="arabicPeriod"/>
            </a:pPr>
            <a:r>
              <a:rPr lang="en-GB" dirty="0"/>
              <a:t>The CE marking referred to in paragraph 1 of this Article shall be </a:t>
            </a:r>
            <a:r>
              <a:rPr lang="en-GB" dirty="0">
                <a:solidFill>
                  <a:srgbClr val="FF0000"/>
                </a:solidFill>
              </a:rPr>
              <a:t>subject to the general principles set out in Article 30 of Regulation (EC) No 765/2008</a:t>
            </a:r>
            <a:r>
              <a:rPr lang="en-GB" dirty="0"/>
              <a:t>. </a:t>
            </a:r>
          </a:p>
          <a:p>
            <a:pPr marL="0" indent="0">
              <a:buNone/>
            </a:pPr>
            <a:endParaRPr lang="en-GB" dirty="0"/>
          </a:p>
          <a:p>
            <a:pPr marL="0" indent="0">
              <a:buNone/>
            </a:pPr>
            <a:r>
              <a:rPr lang="en-GB" dirty="0"/>
              <a:t>Art. 30.3: By affixing or having affixed the CE marking, </a:t>
            </a:r>
            <a:r>
              <a:rPr lang="en-GB" dirty="0">
                <a:solidFill>
                  <a:schemeClr val="tx1"/>
                </a:solidFill>
              </a:rPr>
              <a:t>the manufacturer indicates that </a:t>
            </a:r>
            <a:r>
              <a:rPr lang="en-GB" dirty="0">
                <a:solidFill>
                  <a:srgbClr val="FF0000"/>
                </a:solidFill>
              </a:rPr>
              <a:t>he takes responsibility for the conformity of the product </a:t>
            </a:r>
            <a:r>
              <a:rPr lang="en-GB" dirty="0">
                <a:solidFill>
                  <a:schemeClr val="tx1"/>
                </a:solidFill>
              </a:rPr>
              <a:t>with all applicable requirements set out in the relevant Community harmonisation legislation providing for its affixing.</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10</a:t>
            </a:fld>
            <a:endParaRPr lang="en-US" dirty="0"/>
          </a:p>
        </p:txBody>
      </p:sp>
      <p:pic>
        <p:nvPicPr>
          <p:cNvPr id="7" name="Audio Recording 18 Jun 2021 at 13:24:47" descr="Audio Recording 18 Jun 2021 at 13:24:47">
            <a:hlinkClick r:id="" action="ppaction://media"/>
            <a:extLst>
              <a:ext uri="{FF2B5EF4-FFF2-40B4-BE49-F238E27FC236}">
                <a16:creationId xmlns:a16="http://schemas.microsoft.com/office/drawing/2014/main" id="{E65615A6-7D31-9D4A-BF63-F79F5CDBEE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2012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statue of a person&#10;&#10;Description automatically generated">
            <a:extLst>
              <a:ext uri="{FF2B5EF4-FFF2-40B4-BE49-F238E27FC236}">
                <a16:creationId xmlns:a16="http://schemas.microsoft.com/office/drawing/2014/main" id="{75C2D434-B94D-3346-A261-F74083C62668}"/>
              </a:ext>
            </a:extLst>
          </p:cNvPr>
          <p:cNvPicPr>
            <a:picLocks noChangeAspect="1"/>
          </p:cNvPicPr>
          <p:nvPr/>
        </p:nvPicPr>
        <p:blipFill rotWithShape="1">
          <a:blip r:embed="rId6"/>
          <a:srcRect t="15706" r="1" b="2"/>
          <a:stretch/>
        </p:blipFill>
        <p:spPr>
          <a:xfrm>
            <a:off x="-1" y="10"/>
            <a:ext cx="12188652" cy="6857990"/>
          </a:xfrm>
          <a:prstGeom prst="rect">
            <a:avLst/>
          </a:prstGeom>
        </p:spPr>
      </p:pic>
      <p:sp>
        <p:nvSpPr>
          <p:cNvPr id="12" name="Rectangle 11">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ACDB6C8-A16B-E042-873F-71800D0927A2}"/>
              </a:ext>
            </a:extLst>
          </p:cNvPr>
          <p:cNvSpPr>
            <a:spLocks noGrp="1"/>
          </p:cNvSpPr>
          <p:nvPr>
            <p:ph idx="1"/>
          </p:nvPr>
        </p:nvSpPr>
        <p:spPr>
          <a:xfrm>
            <a:off x="1371600" y="2286000"/>
            <a:ext cx="9601200" cy="3581400"/>
          </a:xfrm>
        </p:spPr>
        <p:txBody>
          <a:bodyPr>
            <a:normAutofit/>
          </a:bodyPr>
          <a:lstStyle/>
          <a:p>
            <a:endParaRPr lang="en-GB" dirty="0"/>
          </a:p>
          <a:p>
            <a:endParaRPr lang="en-GB" dirty="0"/>
          </a:p>
          <a:p>
            <a:r>
              <a:rPr lang="en-GB" dirty="0" err="1"/>
              <a:t>HumanE</a:t>
            </a:r>
            <a:r>
              <a:rPr lang="en-GB" dirty="0"/>
              <a:t>-AI-NET</a:t>
            </a:r>
          </a:p>
          <a:p>
            <a:endParaRPr lang="en-GB" dirty="0"/>
          </a:p>
          <a:p>
            <a:pPr algn="r"/>
            <a:r>
              <a:rPr lang="en-GB" dirty="0"/>
              <a:t>AI Act: enables, prohibits, restricts</a:t>
            </a:r>
          </a:p>
          <a:p>
            <a:pPr lvl="1" algn="r"/>
            <a:r>
              <a:rPr lang="en-GB" dirty="0"/>
              <a:t>Reasonable?</a:t>
            </a:r>
          </a:p>
          <a:p>
            <a:pPr lvl="1" algn="r"/>
            <a:r>
              <a:rPr lang="en-GB" dirty="0"/>
              <a:t>Pertinent?</a:t>
            </a:r>
          </a:p>
          <a:p>
            <a:pPr lvl="1"/>
            <a:endParaRPr lang="en-GB" dirty="0"/>
          </a:p>
        </p:txBody>
      </p:sp>
      <p:sp>
        <p:nvSpPr>
          <p:cNvPr id="4" name="Date Placeholder 3">
            <a:extLst>
              <a:ext uri="{FF2B5EF4-FFF2-40B4-BE49-F238E27FC236}">
                <a16:creationId xmlns:a16="http://schemas.microsoft.com/office/drawing/2014/main" id="{DF8905F9-5D06-CF44-BD0A-9D47BD35A326}"/>
              </a:ext>
            </a:extLst>
          </p:cNvPr>
          <p:cNvSpPr>
            <a:spLocks noGrp="1"/>
          </p:cNvSpPr>
          <p:nvPr>
            <p:ph type="dt" sz="half" idx="10"/>
          </p:nvPr>
        </p:nvSpPr>
        <p:spPr>
          <a:xfrm>
            <a:off x="1390650" y="6453386"/>
            <a:ext cx="1204572" cy="404614"/>
          </a:xfrm>
        </p:spPr>
        <p:txBody>
          <a:bodyPr>
            <a:normAutofit/>
          </a:bodyPr>
          <a:lstStyle/>
          <a:p>
            <a:pPr>
              <a:spcAft>
                <a:spcPts val="600"/>
              </a:spcAft>
            </a:pPr>
            <a:r>
              <a:rPr lang="en-US"/>
              <a:t>June 2021</a:t>
            </a:r>
          </a:p>
        </p:txBody>
      </p:sp>
      <p:sp>
        <p:nvSpPr>
          <p:cNvPr id="5" name="Footer Placeholder 4">
            <a:extLst>
              <a:ext uri="{FF2B5EF4-FFF2-40B4-BE49-F238E27FC236}">
                <a16:creationId xmlns:a16="http://schemas.microsoft.com/office/drawing/2014/main" id="{ECFE89FA-F741-CF48-9110-2B0215397C89}"/>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HAI-NET Tutorial AI ACT Proposal</a:t>
            </a:r>
          </a:p>
        </p:txBody>
      </p:sp>
      <p:sp>
        <p:nvSpPr>
          <p:cNvPr id="6" name="Slide Number Placeholder 5">
            <a:extLst>
              <a:ext uri="{FF2B5EF4-FFF2-40B4-BE49-F238E27FC236}">
                <a16:creationId xmlns:a16="http://schemas.microsoft.com/office/drawing/2014/main" id="{AD0A3B25-0E3E-A349-B363-6C9902AE626A}"/>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11</a:t>
            </a:fld>
            <a:endParaRPr lang="en-US"/>
          </a:p>
        </p:txBody>
      </p:sp>
      <p:pic>
        <p:nvPicPr>
          <p:cNvPr id="2" name="Audio 1">
            <a:hlinkClick r:id="" action="ppaction://media"/>
            <a:extLst>
              <a:ext uri="{FF2B5EF4-FFF2-40B4-BE49-F238E27FC236}">
                <a16:creationId xmlns:a16="http://schemas.microsoft.com/office/drawing/2014/main" id="{9E67D1AC-E2F2-2D42-A07E-C4DCA62273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pic>
        <p:nvPicPr>
          <p:cNvPr id="8" name="Audio Recording 18 Jun 2021 at 13:26:26" descr="Audio Recording 18 Jun 2021 at 13:26:26">
            <a:hlinkClick r:id="" action="ppaction://media"/>
            <a:extLst>
              <a:ext uri="{FF2B5EF4-FFF2-40B4-BE49-F238E27FC236}">
                <a16:creationId xmlns:a16="http://schemas.microsoft.com/office/drawing/2014/main" id="{698199D0-565A-1A4F-9D8F-5C7CD26F92F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554071170"/>
      </p:ext>
    </p:extLst>
  </p:cSld>
  <p:clrMapOvr>
    <a:masterClrMapping/>
  </p:clrMapOvr>
  <mc:AlternateContent xmlns:mc="http://schemas.openxmlformats.org/markup-compatibility/2006" xmlns:p14="http://schemas.microsoft.com/office/powerpoint/2010/main">
    <mc:Choice Requires="p14">
      <p:transition spd="slow" p14:dur="2000" advTm="17500"/>
    </mc:Choice>
    <mc:Fallback xmlns="">
      <p:transition spd="slow" advTm="1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79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D32B-DD31-6D4F-AECB-AE565AEF31E5}"/>
              </a:ext>
            </a:extLst>
          </p:cNvPr>
          <p:cNvSpPr>
            <a:spLocks noGrp="1"/>
          </p:cNvSpPr>
          <p:nvPr>
            <p:ph type="title"/>
          </p:nvPr>
        </p:nvSpPr>
        <p:spPr/>
        <p:txBody>
          <a:bodyPr/>
          <a:lstStyle/>
          <a:p>
            <a:r>
              <a:rPr lang="en-GB" dirty="0"/>
              <a:t>AIA</a:t>
            </a:r>
          </a:p>
        </p:txBody>
      </p:sp>
      <p:sp>
        <p:nvSpPr>
          <p:cNvPr id="3" name="Content Placeholder 2">
            <a:extLst>
              <a:ext uri="{FF2B5EF4-FFF2-40B4-BE49-F238E27FC236}">
                <a16:creationId xmlns:a16="http://schemas.microsoft.com/office/drawing/2014/main" id="{D7FBE1AA-137C-2F49-8DAB-385770EF6CF5}"/>
              </a:ext>
            </a:extLst>
          </p:cNvPr>
          <p:cNvSpPr>
            <a:spLocks noGrp="1"/>
          </p:cNvSpPr>
          <p:nvPr>
            <p:ph idx="1"/>
          </p:nvPr>
        </p:nvSpPr>
        <p:spPr>
          <a:xfrm>
            <a:off x="1371600" y="1619480"/>
            <a:ext cx="9601200" cy="4247920"/>
          </a:xfrm>
        </p:spPr>
        <p:txBody>
          <a:bodyPr>
            <a:normAutofit lnSpcReduction="10000"/>
          </a:bodyPr>
          <a:lstStyle/>
          <a:p>
            <a:r>
              <a:rPr lang="en-GB" dirty="0"/>
              <a:t>Title I: 	General Provisions</a:t>
            </a:r>
          </a:p>
          <a:p>
            <a:r>
              <a:rPr lang="en-GB" dirty="0"/>
              <a:t>Title II: 	Prohibited AI Practices</a:t>
            </a:r>
          </a:p>
          <a:p>
            <a:r>
              <a:rPr lang="en-GB" dirty="0"/>
              <a:t>Title III: 	</a:t>
            </a:r>
            <a:r>
              <a:rPr lang="en-GB" dirty="0">
                <a:solidFill>
                  <a:srgbClr val="FF0000"/>
                </a:solidFill>
              </a:rPr>
              <a:t>High-risk systems</a:t>
            </a:r>
          </a:p>
          <a:p>
            <a:r>
              <a:rPr lang="en-GB" dirty="0"/>
              <a:t>Title IV: 	Transparency obligations for certain systems</a:t>
            </a:r>
          </a:p>
          <a:p>
            <a:r>
              <a:rPr lang="en-GB" dirty="0"/>
              <a:t>Title V: 	Measures in support of innovation</a:t>
            </a:r>
          </a:p>
          <a:p>
            <a:r>
              <a:rPr lang="en-GB" dirty="0"/>
              <a:t>Title VI: 	Governance</a:t>
            </a:r>
          </a:p>
          <a:p>
            <a:r>
              <a:rPr lang="en-GB" dirty="0"/>
              <a:t>Title VII: 	EU database for stand-alone high-risk AI systems</a:t>
            </a:r>
          </a:p>
          <a:p>
            <a:r>
              <a:rPr lang="en-GB" dirty="0"/>
              <a:t>Title VIII: 	Post-market monitoring, information sharing, market surveillance</a:t>
            </a:r>
          </a:p>
          <a:p>
            <a:r>
              <a:rPr lang="en-GB" dirty="0"/>
              <a:t>Title IX: 	Codes of Conduct</a:t>
            </a:r>
          </a:p>
          <a:p>
            <a:r>
              <a:rPr lang="en-GB" dirty="0"/>
              <a:t>Title X: 	Confidentiality and penalties</a:t>
            </a:r>
          </a:p>
        </p:txBody>
      </p:sp>
      <p:sp>
        <p:nvSpPr>
          <p:cNvPr id="4" name="Date Placeholder 3">
            <a:extLst>
              <a:ext uri="{FF2B5EF4-FFF2-40B4-BE49-F238E27FC236}">
                <a16:creationId xmlns:a16="http://schemas.microsoft.com/office/drawing/2014/main" id="{86410597-E25C-C443-93DB-1A224D625EBC}"/>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CFA05394-C7E3-1743-A011-AD604BFAA737}"/>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15BA6343-7FA9-564F-92BD-B440AC51CBC9}"/>
              </a:ext>
            </a:extLst>
          </p:cNvPr>
          <p:cNvSpPr>
            <a:spLocks noGrp="1"/>
          </p:cNvSpPr>
          <p:nvPr>
            <p:ph type="sldNum" sz="quarter" idx="12"/>
          </p:nvPr>
        </p:nvSpPr>
        <p:spPr/>
        <p:txBody>
          <a:bodyPr/>
          <a:lstStyle/>
          <a:p>
            <a:fld id="{69E57DC2-970A-4B3E-BB1C-7A09969E49DF}" type="slidenum">
              <a:rPr lang="en-US" smtClean="0"/>
              <a:t>2</a:t>
            </a:fld>
            <a:endParaRPr lang="en-US" dirty="0"/>
          </a:p>
        </p:txBody>
      </p:sp>
      <p:pic>
        <p:nvPicPr>
          <p:cNvPr id="7" name="Audio Recording 18 Jun 2021 at 13:01:35" descr="Audio Recording 18 Jun 2021 at 13:01:35">
            <a:hlinkClick r:id="" action="ppaction://media"/>
            <a:extLst>
              <a:ext uri="{FF2B5EF4-FFF2-40B4-BE49-F238E27FC236}">
                <a16:creationId xmlns:a16="http://schemas.microsoft.com/office/drawing/2014/main" id="{D9C5C6B7-2CD3-0348-9B9B-CF1122D9AF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98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4</a:t>
            </a:r>
            <a:br>
              <a:rPr lang="en-GB" sz="4000" dirty="0"/>
            </a:br>
            <a:r>
              <a:rPr lang="en-GB" sz="4000" dirty="0"/>
              <a:t>Notifying authorities and</a:t>
            </a:r>
            <a:br>
              <a:rPr lang="en-GB" sz="4000" dirty="0"/>
            </a:br>
            <a:r>
              <a:rPr lang="en-GB" sz="4000" dirty="0"/>
              <a:t>notifying bodies</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lstStyle/>
          <a:p>
            <a:endParaRPr lang="en-GB" dirty="0"/>
          </a:p>
          <a:p>
            <a:endParaRPr lang="en-GB" dirty="0"/>
          </a:p>
          <a:p>
            <a:r>
              <a:rPr lang="en-GB" dirty="0">
                <a:solidFill>
                  <a:srgbClr val="FF0000"/>
                </a:solidFill>
              </a:rPr>
              <a:t>Notifying authority </a:t>
            </a:r>
            <a:r>
              <a:rPr lang="en-GB" dirty="0"/>
              <a:t>shall be set up in MS to set up conformity assessment bodies</a:t>
            </a:r>
          </a:p>
          <a:p>
            <a:r>
              <a:rPr lang="en-GB" dirty="0">
                <a:solidFill>
                  <a:srgbClr val="FF0000"/>
                </a:solidFill>
              </a:rPr>
              <a:t>Notified body</a:t>
            </a:r>
            <a:r>
              <a:rPr lang="en-GB" dirty="0"/>
              <a:t>, a conformity assessment body if notified by the notifying authority will verify the conformity assessment</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3</a:t>
            </a:fld>
            <a:endParaRPr lang="en-US" dirty="0"/>
          </a:p>
        </p:txBody>
      </p:sp>
      <p:pic>
        <p:nvPicPr>
          <p:cNvPr id="7" name="Audio Recording 18 Jun 2021 at 13:02:48" descr="Audio Recording 18 Jun 2021 at 13:02:48">
            <a:hlinkClick r:id="" action="ppaction://media"/>
            <a:extLst>
              <a:ext uri="{FF2B5EF4-FFF2-40B4-BE49-F238E27FC236}">
                <a16:creationId xmlns:a16="http://schemas.microsoft.com/office/drawing/2014/main" id="{0977C61C-00B4-2445-A51F-59AC077341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51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5</a:t>
            </a:r>
            <a:br>
              <a:rPr lang="en-GB" sz="4000" dirty="0"/>
            </a:br>
            <a:r>
              <a:rPr lang="en-GB" sz="4000" dirty="0"/>
              <a:t>Standards, conformity assessment, certificates, registration</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lstStyle/>
          <a:p>
            <a:endParaRPr lang="en-GB" dirty="0"/>
          </a:p>
          <a:p>
            <a:endParaRPr lang="en-GB" dirty="0"/>
          </a:p>
          <a:p>
            <a:r>
              <a:rPr lang="en-GB" dirty="0"/>
              <a:t>Harmonised standards</a:t>
            </a:r>
          </a:p>
          <a:p>
            <a:r>
              <a:rPr lang="en-GB" dirty="0"/>
              <a:t>Common specifications</a:t>
            </a:r>
          </a:p>
          <a:p>
            <a:r>
              <a:rPr lang="en-GB" dirty="0"/>
              <a:t>Presumption of conformity</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4</a:t>
            </a:fld>
            <a:endParaRPr lang="en-US" dirty="0"/>
          </a:p>
        </p:txBody>
      </p:sp>
      <p:pic>
        <p:nvPicPr>
          <p:cNvPr id="7" name="Audio Recording 18 Jun 2021 at 13:07:42" descr="Audio Recording 18 Jun 2021 at 13:07:42">
            <a:hlinkClick r:id="" action="ppaction://media"/>
            <a:extLst>
              <a:ext uri="{FF2B5EF4-FFF2-40B4-BE49-F238E27FC236}">
                <a16:creationId xmlns:a16="http://schemas.microsoft.com/office/drawing/2014/main" id="{B4419E01-7C63-E245-86EC-0F409C9A52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24395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5</a:t>
            </a:r>
            <a:br>
              <a:rPr lang="en-GB" sz="4000" dirty="0"/>
            </a:br>
            <a:r>
              <a:rPr lang="en-GB" sz="4000" dirty="0"/>
              <a:t>Art. 43</a:t>
            </a:r>
            <a:br>
              <a:rPr lang="en-GB" sz="4000" dirty="0"/>
            </a:br>
            <a:r>
              <a:rPr lang="en-GB" sz="4000" dirty="0"/>
              <a:t>Conformity assessment</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fontScale="92500"/>
          </a:bodyPr>
          <a:lstStyle/>
          <a:p>
            <a:pPr marL="457200" indent="-457200">
              <a:buFont typeface="+mj-lt"/>
              <a:buAutoNum type="arabicPeriod"/>
            </a:pPr>
            <a:r>
              <a:rPr lang="en-GB" dirty="0"/>
              <a:t>For high-risk AI systems listed in </a:t>
            </a:r>
            <a:r>
              <a:rPr lang="en-GB" dirty="0">
                <a:solidFill>
                  <a:srgbClr val="FF0000"/>
                </a:solidFill>
              </a:rPr>
              <a:t>point 1 of Annex III</a:t>
            </a:r>
            <a:r>
              <a:rPr lang="en-GB" dirty="0"/>
              <a:t>, where, in demonstrating the compliance of a high-risk AI system with the requirements set out in Chapter 2 of this Title, the provider has applied harmonised standards referred to in Article 40, or, where applicable, common specifications referred to in Article 41, the provider shall follow one of the following procedures: </a:t>
            </a:r>
          </a:p>
          <a:p>
            <a:pPr marL="457200" indent="-457200">
              <a:buFont typeface="+mj-lt"/>
              <a:buAutoNum type="alphaLcPeriod"/>
            </a:pPr>
            <a:r>
              <a:rPr lang="en-GB" dirty="0">
                <a:solidFill>
                  <a:srgbClr val="FF0000"/>
                </a:solidFill>
              </a:rPr>
              <a:t>the conformity assessment procedure based on internal control referred to in Annex VI</a:t>
            </a:r>
            <a:r>
              <a:rPr lang="en-GB" dirty="0"/>
              <a:t>; </a:t>
            </a:r>
          </a:p>
          <a:p>
            <a:pPr marL="457200" indent="-457200">
              <a:buFont typeface="+mj-lt"/>
              <a:buAutoNum type="alphaLcPeriod"/>
            </a:pPr>
            <a:r>
              <a:rPr lang="en-GB" dirty="0">
                <a:solidFill>
                  <a:srgbClr val="FF0000"/>
                </a:solidFill>
              </a:rPr>
              <a:t>the conformity assessment procedure based on assessment of the quality management system and assessment of the technical documentation, with the involvement of a notified body, referred to in Annex VII. </a:t>
            </a:r>
          </a:p>
          <a:p>
            <a:pPr marL="0" indent="0">
              <a:buNone/>
            </a:pPr>
            <a:r>
              <a:rPr lang="en-GB" dirty="0"/>
              <a:t>(…)</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5</a:t>
            </a:fld>
            <a:endParaRPr lang="en-US" dirty="0"/>
          </a:p>
        </p:txBody>
      </p:sp>
      <p:pic>
        <p:nvPicPr>
          <p:cNvPr id="7" name="Audio Recording 18 Jun 2021 at 13:11:07" descr="Audio Recording 18 Jun 2021 at 13:11:07">
            <a:hlinkClick r:id="" action="ppaction://media"/>
            <a:extLst>
              <a:ext uri="{FF2B5EF4-FFF2-40B4-BE49-F238E27FC236}">
                <a16:creationId xmlns:a16="http://schemas.microsoft.com/office/drawing/2014/main" id="{CBF1B23A-A753-B344-A514-B593788E13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6320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5</a:t>
            </a:r>
            <a:br>
              <a:rPr lang="en-GB" sz="4000" dirty="0"/>
            </a:br>
            <a:r>
              <a:rPr lang="en-GB" sz="4000" dirty="0"/>
              <a:t>Art. 43</a:t>
            </a:r>
            <a:br>
              <a:rPr lang="en-GB" sz="4000" dirty="0"/>
            </a:br>
            <a:r>
              <a:rPr lang="en-GB" sz="4000" dirty="0"/>
              <a:t>Conformity assessment</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a:bodyPr>
          <a:lstStyle/>
          <a:p>
            <a:pPr marL="457200" indent="-457200">
              <a:buFont typeface="+mj-lt"/>
              <a:buAutoNum type="arabicPeriod" startAt="2"/>
            </a:pPr>
            <a:r>
              <a:rPr lang="en-GB" dirty="0"/>
              <a:t>For high-risk AI systems referred to in </a:t>
            </a:r>
            <a:r>
              <a:rPr lang="en-GB" dirty="0">
                <a:solidFill>
                  <a:srgbClr val="FF0000"/>
                </a:solidFill>
              </a:rPr>
              <a:t>points 2 to 8 of Annex III</a:t>
            </a:r>
            <a:r>
              <a:rPr lang="en-GB" dirty="0"/>
              <a:t>, </a:t>
            </a:r>
          </a:p>
          <a:p>
            <a:pPr lvl="1"/>
            <a:r>
              <a:rPr lang="en-GB" dirty="0"/>
              <a:t>providers shall follow the conformity assessment procedure </a:t>
            </a:r>
            <a:r>
              <a:rPr lang="en-GB" dirty="0">
                <a:solidFill>
                  <a:srgbClr val="FF0000"/>
                </a:solidFill>
              </a:rPr>
              <a:t>based on internal control as referred to in Annex VI, which does not provide for the involvement of a notified body. </a:t>
            </a:r>
            <a:br>
              <a:rPr lang="en-GB" dirty="0">
                <a:solidFill>
                  <a:srgbClr val="FF0000"/>
                </a:solidFill>
              </a:rPr>
            </a:br>
            <a:br>
              <a:rPr lang="en-GB" dirty="0">
                <a:solidFill>
                  <a:srgbClr val="FF0000"/>
                </a:solidFill>
              </a:rPr>
            </a:br>
            <a:r>
              <a:rPr lang="en-GB" i="0" dirty="0"/>
              <a:t>For high-risk AI systems referred to in point 5(b) of Annex III, placed on the market or put into service by </a:t>
            </a:r>
            <a:r>
              <a:rPr lang="en-GB" i="0" dirty="0">
                <a:solidFill>
                  <a:srgbClr val="FF0000"/>
                </a:solidFill>
              </a:rPr>
              <a:t>credit institutions </a:t>
            </a:r>
            <a:r>
              <a:rPr lang="en-GB" i="0" dirty="0"/>
              <a:t>regulated by Directive 2013/36/EU, </a:t>
            </a:r>
          </a:p>
          <a:p>
            <a:pPr lvl="1"/>
            <a:r>
              <a:rPr lang="en-GB" dirty="0"/>
              <a:t>the conformity assessment shall be carried out as part of the procedure referred to in Articles 97 to101 of that Directive. </a:t>
            </a:r>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7" name="Audio Recording 18 Jun 2021 at 13:13:35" descr="Audio Recording 18 Jun 2021 at 13:13:35">
            <a:hlinkClick r:id="" action="ppaction://media"/>
            <a:extLst>
              <a:ext uri="{FF2B5EF4-FFF2-40B4-BE49-F238E27FC236}">
                <a16:creationId xmlns:a16="http://schemas.microsoft.com/office/drawing/2014/main" id="{FCD4E9DD-DE31-DC44-9082-515BEF6C22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2251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5</a:t>
            </a:r>
            <a:br>
              <a:rPr lang="en-GB" sz="4000" dirty="0"/>
            </a:br>
            <a:r>
              <a:rPr lang="en-GB" sz="4000" dirty="0"/>
              <a:t>Art. 43</a:t>
            </a:r>
            <a:br>
              <a:rPr lang="en-GB" sz="4000" dirty="0"/>
            </a:br>
            <a:r>
              <a:rPr lang="en-GB" sz="4000" dirty="0"/>
              <a:t>Conformity assessment</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a:bodyPr>
          <a:lstStyle/>
          <a:p>
            <a:pPr marL="457200" indent="-457200">
              <a:buFont typeface="+mj-lt"/>
              <a:buAutoNum type="arabicPeriod" startAt="2"/>
            </a:pPr>
            <a:endParaRPr lang="en-GB" dirty="0"/>
          </a:p>
          <a:p>
            <a:pPr marL="457200" indent="-457200">
              <a:buFont typeface="+mj-lt"/>
              <a:buAutoNum type="arabicPeriod" startAt="2"/>
            </a:pPr>
            <a:endParaRPr lang="en-GB" dirty="0"/>
          </a:p>
          <a:p>
            <a:pPr marL="457200" indent="-457200">
              <a:buFont typeface="+mj-lt"/>
              <a:buAutoNum type="arabicPeriod" startAt="3"/>
            </a:pPr>
            <a:r>
              <a:rPr lang="en-GB" dirty="0"/>
              <a:t>For high-risk AI systems, to which legal acts listed in Annex II, section A, apply, the provider shall follow the relevant conformity assessment as required under those legal acts. </a:t>
            </a:r>
          </a:p>
          <a:p>
            <a:pPr marL="457200" indent="-457200">
              <a:buFont typeface="+mj-lt"/>
              <a:buAutoNum type="arabicPeriod" startAt="3"/>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7</a:t>
            </a:fld>
            <a:endParaRPr lang="en-US" dirty="0"/>
          </a:p>
        </p:txBody>
      </p:sp>
      <p:pic>
        <p:nvPicPr>
          <p:cNvPr id="7" name="Audio Recording 18 Jun 2021 at 13:14:29" descr="Audio Recording 18 Jun 2021 at 13:14:29">
            <a:hlinkClick r:id="" action="ppaction://media"/>
            <a:extLst>
              <a:ext uri="{FF2B5EF4-FFF2-40B4-BE49-F238E27FC236}">
                <a16:creationId xmlns:a16="http://schemas.microsoft.com/office/drawing/2014/main" id="{1FC5544F-550B-FE41-B6FB-FF4321D5C9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6307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5</a:t>
            </a:r>
            <a:br>
              <a:rPr lang="en-GB" sz="4000" dirty="0"/>
            </a:br>
            <a:r>
              <a:rPr lang="en-GB" sz="4000" dirty="0"/>
              <a:t>Art. 43</a:t>
            </a:r>
            <a:br>
              <a:rPr lang="en-GB" sz="4000" dirty="0"/>
            </a:br>
            <a:r>
              <a:rPr lang="en-GB" sz="4000" dirty="0"/>
              <a:t>Conformity assessment</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a:bodyPr>
          <a:lstStyle/>
          <a:p>
            <a:pPr marL="457200" indent="-457200">
              <a:buFont typeface="+mj-lt"/>
              <a:buAutoNum type="arabicPeriod" startAt="4"/>
            </a:pPr>
            <a:r>
              <a:rPr lang="en-GB" dirty="0"/>
              <a:t>High-risk AI systems </a:t>
            </a:r>
            <a:r>
              <a:rPr lang="en-GB" dirty="0">
                <a:solidFill>
                  <a:srgbClr val="FF0000"/>
                </a:solidFill>
              </a:rPr>
              <a:t>shall undergo a new conformity assessment procedure whenever they are substantially modified</a:t>
            </a:r>
            <a:r>
              <a:rPr lang="en-GB" dirty="0"/>
              <a:t>, regardless of whether the modified system is intended to be further distributed or continues to be used by the current user. </a:t>
            </a:r>
            <a:br>
              <a:rPr lang="en-GB" dirty="0"/>
            </a:br>
            <a:br>
              <a:rPr lang="en-GB" dirty="0"/>
            </a:br>
            <a:r>
              <a:rPr lang="en-GB" dirty="0"/>
              <a:t>For high-risk AI systems </a:t>
            </a:r>
            <a:r>
              <a:rPr lang="en-GB" dirty="0">
                <a:solidFill>
                  <a:srgbClr val="FF0000"/>
                </a:solidFill>
              </a:rPr>
              <a:t>that continue to learn after being placed on the market or put into service</a:t>
            </a:r>
            <a:r>
              <a:rPr lang="en-GB" dirty="0"/>
              <a:t>, changes to the high-risk AI system and its performance that have been pre-determined by the provider at the moment of the initial conformity assessment </a:t>
            </a:r>
            <a:r>
              <a:rPr lang="en-GB" dirty="0">
                <a:solidFill>
                  <a:srgbClr val="FF0000"/>
                </a:solidFill>
              </a:rPr>
              <a:t>and are part of the information contained in the technical documentation referred to in point 2(f) of Annex IV, shall not constitute a substantial modification</a:t>
            </a:r>
            <a:r>
              <a:rPr lang="en-GB" dirty="0"/>
              <a:t>. </a:t>
            </a:r>
          </a:p>
          <a:p>
            <a:pPr marL="457200" indent="-457200">
              <a:buFont typeface="+mj-lt"/>
              <a:buAutoNum type="arabicPeriod" startAt="3"/>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8</a:t>
            </a:fld>
            <a:endParaRPr lang="en-US" dirty="0"/>
          </a:p>
        </p:txBody>
      </p:sp>
      <p:pic>
        <p:nvPicPr>
          <p:cNvPr id="7" name="Audio Recording 18 Jun 2021 at 13:16:47" descr="Audio Recording 18 Jun 2021 at 13:16:47">
            <a:hlinkClick r:id="" action="ppaction://media"/>
            <a:extLst>
              <a:ext uri="{FF2B5EF4-FFF2-40B4-BE49-F238E27FC236}">
                <a16:creationId xmlns:a16="http://schemas.microsoft.com/office/drawing/2014/main" id="{610C1D8E-B771-424C-A9EF-31A380BE288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3364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4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68EC-8403-114F-A2E1-DA72CDAD805C}"/>
              </a:ext>
            </a:extLst>
          </p:cNvPr>
          <p:cNvSpPr>
            <a:spLocks noGrp="1"/>
          </p:cNvSpPr>
          <p:nvPr>
            <p:ph type="title"/>
          </p:nvPr>
        </p:nvSpPr>
        <p:spPr/>
        <p:txBody>
          <a:bodyPr>
            <a:normAutofit fontScale="90000"/>
          </a:bodyPr>
          <a:lstStyle/>
          <a:p>
            <a:r>
              <a:rPr lang="en-GB" sz="4000" dirty="0"/>
              <a:t>Chapter 5</a:t>
            </a:r>
            <a:br>
              <a:rPr lang="en-GB" sz="4000" dirty="0"/>
            </a:br>
            <a:r>
              <a:rPr lang="en-GB" sz="4000" dirty="0"/>
              <a:t>Art. 48</a:t>
            </a:r>
            <a:br>
              <a:rPr lang="en-GB" sz="4000" dirty="0"/>
            </a:br>
            <a:r>
              <a:rPr lang="en-GB" sz="4000" dirty="0"/>
              <a:t>EU declaration of conformity</a:t>
            </a:r>
            <a:endParaRPr lang="en-GB" dirty="0"/>
          </a:p>
        </p:txBody>
      </p:sp>
      <p:sp>
        <p:nvSpPr>
          <p:cNvPr id="3" name="Content Placeholder 2">
            <a:extLst>
              <a:ext uri="{FF2B5EF4-FFF2-40B4-BE49-F238E27FC236}">
                <a16:creationId xmlns:a16="http://schemas.microsoft.com/office/drawing/2014/main" id="{E15928CC-BE5E-624B-A561-C26BEC9BA0A9}"/>
              </a:ext>
            </a:extLst>
          </p:cNvPr>
          <p:cNvSpPr>
            <a:spLocks noGrp="1"/>
          </p:cNvSpPr>
          <p:nvPr>
            <p:ph idx="1"/>
          </p:nvPr>
        </p:nvSpPr>
        <p:spPr/>
        <p:txBody>
          <a:bodyPr>
            <a:normAutofit/>
          </a:bodyPr>
          <a:lstStyle/>
          <a:p>
            <a:pPr marL="457200" indent="-457200">
              <a:buFont typeface="+mj-lt"/>
              <a:buAutoNum type="arabicPeriod"/>
            </a:pPr>
            <a:r>
              <a:rPr lang="en-GB" dirty="0">
                <a:solidFill>
                  <a:srgbClr val="FF0000"/>
                </a:solidFill>
              </a:rPr>
              <a:t>The provider shall draw up a written EU declaration of conformity for each AI system and keep it at the disposal of the national competent authorities for 10 years after the AI system has been placed on the market or put into service. </a:t>
            </a:r>
            <a:r>
              <a:rPr lang="en-GB" dirty="0"/>
              <a:t>The EU declaration of conformity shall identify the AI system for which it has been drawn up. A copy of the EU declaration of conformity shall be given to the relevant national competent authorities upon request. </a:t>
            </a:r>
            <a:br>
              <a:rPr lang="en-GB" dirty="0"/>
            </a:br>
            <a:br>
              <a:rPr lang="en-GB" dirty="0"/>
            </a:br>
            <a:r>
              <a:rPr lang="en-GB" dirty="0"/>
              <a:t>The EU declaration of conformity </a:t>
            </a:r>
            <a:r>
              <a:rPr lang="en-GB" dirty="0">
                <a:solidFill>
                  <a:srgbClr val="FF0000"/>
                </a:solidFill>
              </a:rPr>
              <a:t>shall state that the high-risk AI system in question meets the requirements set out in Chapter 2 of this Title. The EU declaration of conformity shall contain the information set out in Annex V </a:t>
            </a:r>
            <a:r>
              <a:rPr lang="en-GB" dirty="0"/>
              <a:t>and shall be translated into an official Union language or languages required by the Member State(s) in which the high-risk AI system is made available. </a:t>
            </a:r>
          </a:p>
          <a:p>
            <a:pPr marL="0" indent="0">
              <a:buNone/>
            </a:pPr>
            <a:endParaRPr lang="en-GB" dirty="0"/>
          </a:p>
        </p:txBody>
      </p:sp>
      <p:sp>
        <p:nvSpPr>
          <p:cNvPr id="4" name="Date Placeholder 3">
            <a:extLst>
              <a:ext uri="{FF2B5EF4-FFF2-40B4-BE49-F238E27FC236}">
                <a16:creationId xmlns:a16="http://schemas.microsoft.com/office/drawing/2014/main" id="{660301E5-946F-1641-AAA6-7A0F6FDDA019}"/>
              </a:ext>
            </a:extLst>
          </p:cNvPr>
          <p:cNvSpPr>
            <a:spLocks noGrp="1"/>
          </p:cNvSpPr>
          <p:nvPr>
            <p:ph type="dt" sz="half" idx="10"/>
          </p:nvPr>
        </p:nvSpPr>
        <p:spPr/>
        <p:txBody>
          <a:bodyPr/>
          <a:lstStyle/>
          <a:p>
            <a:r>
              <a:rPr lang="en-US"/>
              <a:t>June 2021</a:t>
            </a:r>
            <a:endParaRPr lang="en-US" dirty="0"/>
          </a:p>
        </p:txBody>
      </p:sp>
      <p:sp>
        <p:nvSpPr>
          <p:cNvPr id="5" name="Footer Placeholder 4">
            <a:extLst>
              <a:ext uri="{FF2B5EF4-FFF2-40B4-BE49-F238E27FC236}">
                <a16:creationId xmlns:a16="http://schemas.microsoft.com/office/drawing/2014/main" id="{6D746784-B37B-0B44-947A-033C4E0E27A8}"/>
              </a:ext>
            </a:extLst>
          </p:cNvPr>
          <p:cNvSpPr>
            <a:spLocks noGrp="1"/>
          </p:cNvSpPr>
          <p:nvPr>
            <p:ph type="ftr" sz="quarter" idx="11"/>
          </p:nvPr>
        </p:nvSpPr>
        <p:spPr/>
        <p:txBody>
          <a:bodyPr/>
          <a:lstStyle/>
          <a:p>
            <a:r>
              <a:rPr lang="en-US"/>
              <a:t>HAI-NET Tutorial AI ACT Proposal</a:t>
            </a:r>
            <a:endParaRPr lang="en-US" dirty="0"/>
          </a:p>
        </p:txBody>
      </p:sp>
      <p:sp>
        <p:nvSpPr>
          <p:cNvPr id="6" name="Slide Number Placeholder 5">
            <a:extLst>
              <a:ext uri="{FF2B5EF4-FFF2-40B4-BE49-F238E27FC236}">
                <a16:creationId xmlns:a16="http://schemas.microsoft.com/office/drawing/2014/main" id="{6F0C055F-59C1-E24B-BFFE-C39FB3C39EDB}"/>
              </a:ext>
            </a:extLst>
          </p:cNvPr>
          <p:cNvSpPr>
            <a:spLocks noGrp="1"/>
          </p:cNvSpPr>
          <p:nvPr>
            <p:ph type="sldNum" sz="quarter" idx="12"/>
          </p:nvPr>
        </p:nvSpPr>
        <p:spPr/>
        <p:txBody>
          <a:bodyPr/>
          <a:lstStyle/>
          <a:p>
            <a:fld id="{69E57DC2-970A-4B3E-BB1C-7A09969E49DF}" type="slidenum">
              <a:rPr lang="en-US" smtClean="0"/>
              <a:t>9</a:t>
            </a:fld>
            <a:endParaRPr lang="en-US" dirty="0"/>
          </a:p>
        </p:txBody>
      </p:sp>
      <p:pic>
        <p:nvPicPr>
          <p:cNvPr id="7" name="Audio Recording 18 Jun 2021 at 13:19:12" descr="Audio Recording 18 Jun 2021 at 13:19:12">
            <a:hlinkClick r:id="" action="ppaction://media"/>
            <a:extLst>
              <a:ext uri="{FF2B5EF4-FFF2-40B4-BE49-F238E27FC236}">
                <a16:creationId xmlns:a16="http://schemas.microsoft.com/office/drawing/2014/main" id="{68669744-A312-894A-B480-6819CCA1D4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790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ijsnij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93BF942E50F049A9EF0013C56E0E0F" ma:contentTypeVersion="7" ma:contentTypeDescription="Create a new document." ma:contentTypeScope="" ma:versionID="d17cd62f77dc1e5e993a2acec688089d">
  <xsd:schema xmlns:xsd="http://www.w3.org/2001/XMLSchema" xmlns:xs="http://www.w3.org/2001/XMLSchema" xmlns:p="http://schemas.microsoft.com/office/2006/metadata/properties" xmlns:ns2="69d91f16-7083-4465-96b7-cfa596842426" xmlns:ns3="8906126e-c50c-43e7-80be-ce9d2d8cf778" targetNamespace="http://schemas.microsoft.com/office/2006/metadata/properties" ma:root="true" ma:fieldsID="5c9af6f19f9e5831abfb3e18b02a70a1" ns2:_="" ns3:_="">
    <xsd:import namespace="69d91f16-7083-4465-96b7-cfa596842426"/>
    <xsd:import namespace="8906126e-c50c-43e7-80be-ce9d2d8cf7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91f16-7083-4465-96b7-cfa5968424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6126e-c50c-43e7-80be-ce9d2d8cf7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AFE6B-BB2D-47E7-BB00-FE6CD554E9D7}">
  <ds:schemaRefs>
    <ds:schemaRef ds:uri="http://schemas.microsoft.com/sharepoint/v3/contenttype/forms"/>
  </ds:schemaRefs>
</ds:datastoreItem>
</file>

<file path=customXml/itemProps2.xml><?xml version="1.0" encoding="utf-8"?>
<ds:datastoreItem xmlns:ds="http://schemas.openxmlformats.org/officeDocument/2006/customXml" ds:itemID="{155EB424-8B2D-429B-916E-8CD0F2359EFC}">
  <ds:schemaRefs>
    <ds:schemaRef ds:uri="http://schemas.microsoft.com/office/2006/documentManagement/types"/>
    <ds:schemaRef ds:uri="69d91f16-7083-4465-96b7-cfa596842426"/>
    <ds:schemaRef ds:uri="http://purl.org/dc/elements/1.1/"/>
    <ds:schemaRef ds:uri="http://schemas.microsoft.com/office/infopath/2007/PartnerControls"/>
    <ds:schemaRef ds:uri="http://schemas.openxmlformats.org/package/2006/metadata/core-properties"/>
    <ds:schemaRef ds:uri="http://purl.org/dc/dcmitype/"/>
    <ds:schemaRef ds:uri="8906126e-c50c-43e7-80be-ce9d2d8cf778"/>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AFE850C-E765-44C4-87BC-50730E385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91f16-7083-4465-96b7-cfa596842426"/>
    <ds:schemaRef ds:uri="8906126e-c50c-43e7-80be-ce9d2d8c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1397</TotalTime>
  <Words>966</Words>
  <Application>Microsoft Macintosh PowerPoint</Application>
  <PresentationFormat>Widescreen</PresentationFormat>
  <Paragraphs>86</Paragraphs>
  <Slides>11</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Britannic Bold</vt:lpstr>
      <vt:lpstr>Broadway</vt:lpstr>
      <vt:lpstr>Calibri</vt:lpstr>
      <vt:lpstr>Franklin Gothic Book</vt:lpstr>
      <vt:lpstr>Futura Medium</vt:lpstr>
      <vt:lpstr>Bijsnijden</vt:lpstr>
      <vt:lpstr>  AI Act  Notifying authorities and notifying bodies  Standards, conformity assessment, certificates, registration </vt:lpstr>
      <vt:lpstr>AIA</vt:lpstr>
      <vt:lpstr>Chapter 4 Notifying authorities and notifying bodies</vt:lpstr>
      <vt:lpstr>Chapter 5 Standards, conformity assessment, certificates, registration</vt:lpstr>
      <vt:lpstr>Chapter 5 Art. 43 Conformity assessment</vt:lpstr>
      <vt:lpstr>Chapter 5 Art. 43 Conformity assessment</vt:lpstr>
      <vt:lpstr>Chapter 5 Art. 43 Conformity assessment</vt:lpstr>
      <vt:lpstr>Chapter 5 Art. 43 Conformity assessment</vt:lpstr>
      <vt:lpstr>Chapter 5 Art. 48 EU declaration of conformity</vt:lpstr>
      <vt:lpstr>Chapter 5 Art. 49 CE marking for conformity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legal basis  art. 6 GDPR</dc:title>
  <dc:creator>Mireille HILDEBRANDT</dc:creator>
  <cp:lastModifiedBy>Mireille HILDEBRANDT</cp:lastModifiedBy>
  <cp:revision>6</cp:revision>
  <dcterms:created xsi:type="dcterms:W3CDTF">2020-09-10T14:27:08Z</dcterms:created>
  <dcterms:modified xsi:type="dcterms:W3CDTF">2021-06-18T11:26:44Z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0x0101000893BF942E50F049A9EF0013C56E0E0F</vt:lpwstr>
  </property>
</Properties>
</file>