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400" r:id="rId6"/>
    <p:sldId id="315" r:id="rId7"/>
    <p:sldId id="309" r:id="rId8"/>
    <p:sldId id="401" r:id="rId9"/>
    <p:sldId id="402" r:id="rId10"/>
    <p:sldId id="403" r:id="rId11"/>
    <p:sldId id="404" r:id="rId12"/>
    <p:sldId id="405" r:id="rId13"/>
    <p:sldId id="39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3EE9A-303F-CE4F-BD98-BF73175A0C6B}" v="6" dt="2020-12-06T13:47:25.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52"/>
    <p:restoredTop sz="94648"/>
  </p:normalViewPr>
  <p:slideViewPr>
    <p:cSldViewPr snapToGrid="0" snapToObjects="1">
      <p:cViewPr varScale="1">
        <p:scale>
          <a:sx n="79" d="100"/>
          <a:sy n="79" d="100"/>
        </p:scale>
        <p:origin x="224" y="10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eille HILDEBRANDT" userId="32d9daa9-24aa-4935-a54e-226c1148251b" providerId="ADAL" clId="{C9F3EE9A-303F-CE4F-BD98-BF73175A0C6B}"/>
    <pc:docChg chg="modSld">
      <pc:chgData name="Mireille HILDEBRANDT" userId="32d9daa9-24aa-4935-a54e-226c1148251b" providerId="ADAL" clId="{C9F3EE9A-303F-CE4F-BD98-BF73175A0C6B}" dt="2020-12-06T13:47:25.529" v="4"/>
      <pc:docMkLst>
        <pc:docMk/>
      </pc:docMkLst>
      <pc:sldChg chg="addSp delSp modSp modTransition">
        <pc:chgData name="Mireille HILDEBRANDT" userId="32d9daa9-24aa-4935-a54e-226c1148251b" providerId="ADAL" clId="{C9F3EE9A-303F-CE4F-BD98-BF73175A0C6B}" dt="2020-12-06T13:33:23.178" v="1"/>
        <pc:sldMkLst>
          <pc:docMk/>
          <pc:sldMk cId="1931581279" sldId="256"/>
        </pc:sldMkLst>
        <pc:picChg chg="add del mod">
          <ac:chgData name="Mireille HILDEBRANDT" userId="32d9daa9-24aa-4935-a54e-226c1148251b" providerId="ADAL" clId="{C9F3EE9A-303F-CE4F-BD98-BF73175A0C6B}" dt="2020-12-06T13:33:23.178" v="1"/>
          <ac:picMkLst>
            <pc:docMk/>
            <pc:sldMk cId="1931581279" sldId="256"/>
            <ac:picMk id="3" creationId="{B2CD2B8A-7335-834D-80D8-72E35C1F91FF}"/>
          </ac:picMkLst>
        </pc:picChg>
        <pc:picChg chg="add mod">
          <ac:chgData name="Mireille HILDEBRANDT" userId="32d9daa9-24aa-4935-a54e-226c1148251b" providerId="ADAL" clId="{C9F3EE9A-303F-CE4F-BD98-BF73175A0C6B}" dt="2020-12-06T13:33:23.178" v="1"/>
          <ac:picMkLst>
            <pc:docMk/>
            <pc:sldMk cId="1931581279" sldId="256"/>
            <ac:picMk id="4" creationId="{E8EF8439-B764-3046-B97F-D5AF88E6D16E}"/>
          </ac:picMkLst>
        </pc:picChg>
      </pc:sldChg>
      <pc:sldChg chg="addSp delSp modSp modTransition modAnim">
        <pc:chgData name="Mireille HILDEBRANDT" userId="32d9daa9-24aa-4935-a54e-226c1148251b" providerId="ADAL" clId="{C9F3EE9A-303F-CE4F-BD98-BF73175A0C6B}" dt="2020-12-06T13:47:25.529" v="4"/>
        <pc:sldMkLst>
          <pc:docMk/>
          <pc:sldMk cId="1823756745" sldId="309"/>
        </pc:sldMkLst>
        <pc:picChg chg="add del mod">
          <ac:chgData name="Mireille HILDEBRANDT" userId="32d9daa9-24aa-4935-a54e-226c1148251b" providerId="ADAL" clId="{C9F3EE9A-303F-CE4F-BD98-BF73175A0C6B}" dt="2020-12-06T13:33:23.178" v="1"/>
          <ac:picMkLst>
            <pc:docMk/>
            <pc:sldMk cId="1823756745" sldId="309"/>
            <ac:picMk id="7" creationId="{42BA5C69-8C1C-1B47-BE61-ADA32F0BD12A}"/>
          </ac:picMkLst>
        </pc:picChg>
        <pc:picChg chg="add del mod">
          <ac:chgData name="Mireille HILDEBRANDT" userId="32d9daa9-24aa-4935-a54e-226c1148251b" providerId="ADAL" clId="{C9F3EE9A-303F-CE4F-BD98-BF73175A0C6B}" dt="2020-12-06T13:47:25.529" v="4"/>
          <ac:picMkLst>
            <pc:docMk/>
            <pc:sldMk cId="1823756745" sldId="309"/>
            <ac:picMk id="8" creationId="{33E5F6C6-FC0A-8A4D-90CC-CCE5A5F15A89}"/>
          </ac:picMkLst>
        </pc:picChg>
        <pc:picChg chg="add mod">
          <ac:chgData name="Mireille HILDEBRANDT" userId="32d9daa9-24aa-4935-a54e-226c1148251b" providerId="ADAL" clId="{C9F3EE9A-303F-CE4F-BD98-BF73175A0C6B}" dt="2020-12-06T13:47:25.529" v="4"/>
          <ac:picMkLst>
            <pc:docMk/>
            <pc:sldMk cId="1823756745" sldId="309"/>
            <ac:picMk id="9" creationId="{02872159-D6A5-1E49-8870-910675DD6062}"/>
          </ac:picMkLst>
        </pc:picChg>
      </pc:sldChg>
      <pc:sldChg chg="addSp delSp modSp modTransition">
        <pc:chgData name="Mireille HILDEBRANDT" userId="32d9daa9-24aa-4935-a54e-226c1148251b" providerId="ADAL" clId="{C9F3EE9A-303F-CE4F-BD98-BF73175A0C6B}" dt="2020-12-06T13:33:23.178" v="1"/>
        <pc:sldMkLst>
          <pc:docMk/>
          <pc:sldMk cId="2154395821" sldId="315"/>
        </pc:sldMkLst>
        <pc:picChg chg="add del mod">
          <ac:chgData name="Mireille HILDEBRANDT" userId="32d9daa9-24aa-4935-a54e-226c1148251b" providerId="ADAL" clId="{C9F3EE9A-303F-CE4F-BD98-BF73175A0C6B}" dt="2020-12-06T13:33:23.178" v="1"/>
          <ac:picMkLst>
            <pc:docMk/>
            <pc:sldMk cId="2154395821" sldId="315"/>
            <ac:picMk id="7" creationId="{42B8A26A-8A49-4946-9956-5A687E563337}"/>
          </ac:picMkLst>
        </pc:picChg>
        <pc:picChg chg="add mod">
          <ac:chgData name="Mireille HILDEBRANDT" userId="32d9daa9-24aa-4935-a54e-226c1148251b" providerId="ADAL" clId="{C9F3EE9A-303F-CE4F-BD98-BF73175A0C6B}" dt="2020-12-06T13:33:23.178" v="1"/>
          <ac:picMkLst>
            <pc:docMk/>
            <pc:sldMk cId="2154395821" sldId="315"/>
            <ac:picMk id="8" creationId="{31255BEB-B309-8A4B-B9D2-65C5002C8AD4}"/>
          </ac:picMkLst>
        </pc:picChg>
      </pc:sldChg>
      <pc:sldChg chg="addSp delSp modSp modTransition">
        <pc:chgData name="Mireille HILDEBRANDT" userId="32d9daa9-24aa-4935-a54e-226c1148251b" providerId="ADAL" clId="{C9F3EE9A-303F-CE4F-BD98-BF73175A0C6B}" dt="2020-12-06T13:47:25.529" v="4"/>
        <pc:sldMkLst>
          <pc:docMk/>
          <pc:sldMk cId="1554071170" sldId="393"/>
        </pc:sldMkLst>
        <pc:picChg chg="add del mod">
          <ac:chgData name="Mireille HILDEBRANDT" userId="32d9daa9-24aa-4935-a54e-226c1148251b" providerId="ADAL" clId="{C9F3EE9A-303F-CE4F-BD98-BF73175A0C6B}" dt="2020-12-06T13:47:25.529" v="4"/>
          <ac:picMkLst>
            <pc:docMk/>
            <pc:sldMk cId="1554071170" sldId="393"/>
            <ac:picMk id="2" creationId="{4CDD372B-43AD-DA4A-9749-39CC04E85CD1}"/>
          </ac:picMkLst>
        </pc:picChg>
        <pc:picChg chg="add mod">
          <ac:chgData name="Mireille HILDEBRANDT" userId="32d9daa9-24aa-4935-a54e-226c1148251b" providerId="ADAL" clId="{C9F3EE9A-303F-CE4F-BD98-BF73175A0C6B}" dt="2020-12-06T13:47:25.529" v="4"/>
          <ac:picMkLst>
            <pc:docMk/>
            <pc:sldMk cId="1554071170" sldId="393"/>
            <ac:picMk id="8" creationId="{8CC25C21-71DC-2548-946C-40EABBC7C0DA}"/>
          </ac:picMkLst>
        </pc:picChg>
      </pc:sldChg>
      <pc:sldChg chg="addSp delSp modSp modTransition">
        <pc:chgData name="Mireille HILDEBRANDT" userId="32d9daa9-24aa-4935-a54e-226c1148251b" providerId="ADAL" clId="{C9F3EE9A-303F-CE4F-BD98-BF73175A0C6B}" dt="2020-12-06T13:33:23.178" v="1"/>
        <pc:sldMkLst>
          <pc:docMk/>
          <pc:sldMk cId="3496137014" sldId="400"/>
        </pc:sldMkLst>
        <pc:picChg chg="add del mod">
          <ac:chgData name="Mireille HILDEBRANDT" userId="32d9daa9-24aa-4935-a54e-226c1148251b" providerId="ADAL" clId="{C9F3EE9A-303F-CE4F-BD98-BF73175A0C6B}" dt="2020-12-06T13:33:23.178" v="1"/>
          <ac:picMkLst>
            <pc:docMk/>
            <pc:sldMk cId="3496137014" sldId="400"/>
            <ac:picMk id="7" creationId="{57C1B1DD-1ACB-D04C-A7C4-9EFED2ACA5BB}"/>
          </ac:picMkLst>
        </pc:picChg>
        <pc:picChg chg="add mod">
          <ac:chgData name="Mireille HILDEBRANDT" userId="32d9daa9-24aa-4935-a54e-226c1148251b" providerId="ADAL" clId="{C9F3EE9A-303F-CE4F-BD98-BF73175A0C6B}" dt="2020-12-06T13:33:23.178" v="1"/>
          <ac:picMkLst>
            <pc:docMk/>
            <pc:sldMk cId="3496137014" sldId="400"/>
            <ac:picMk id="8" creationId="{22D73123-7A63-F841-89D2-39D1E70D02C0}"/>
          </ac:picMkLst>
        </pc:picChg>
      </pc:sldChg>
      <pc:sldChg chg="addSp delSp modSp modTransition">
        <pc:chgData name="Mireille HILDEBRANDT" userId="32d9daa9-24aa-4935-a54e-226c1148251b" providerId="ADAL" clId="{C9F3EE9A-303F-CE4F-BD98-BF73175A0C6B}" dt="2020-12-06T13:47:25.529" v="4"/>
        <pc:sldMkLst>
          <pc:docMk/>
          <pc:sldMk cId="3058121727" sldId="401"/>
        </pc:sldMkLst>
        <pc:picChg chg="add del mod">
          <ac:chgData name="Mireille HILDEBRANDT" userId="32d9daa9-24aa-4935-a54e-226c1148251b" providerId="ADAL" clId="{C9F3EE9A-303F-CE4F-BD98-BF73175A0C6B}" dt="2020-12-06T13:47:25.529" v="4"/>
          <ac:picMkLst>
            <pc:docMk/>
            <pc:sldMk cId="3058121727" sldId="401"/>
            <ac:picMk id="7" creationId="{F98AB773-F9E2-2241-84BC-57DD9817AC7D}"/>
          </ac:picMkLst>
        </pc:picChg>
        <pc:picChg chg="add mod">
          <ac:chgData name="Mireille HILDEBRANDT" userId="32d9daa9-24aa-4935-a54e-226c1148251b" providerId="ADAL" clId="{C9F3EE9A-303F-CE4F-BD98-BF73175A0C6B}" dt="2020-12-06T13:47:25.529" v="4"/>
          <ac:picMkLst>
            <pc:docMk/>
            <pc:sldMk cId="3058121727" sldId="401"/>
            <ac:picMk id="8" creationId="{14A24EF2-15B5-9243-86D3-80EF9B17B895}"/>
          </ac:picMkLst>
        </pc:picChg>
      </pc:sldChg>
      <pc:sldChg chg="addSp delSp modSp modTransition">
        <pc:chgData name="Mireille HILDEBRANDT" userId="32d9daa9-24aa-4935-a54e-226c1148251b" providerId="ADAL" clId="{C9F3EE9A-303F-CE4F-BD98-BF73175A0C6B}" dt="2020-12-06T13:47:25.529" v="4"/>
        <pc:sldMkLst>
          <pc:docMk/>
          <pc:sldMk cId="3326646546" sldId="402"/>
        </pc:sldMkLst>
        <pc:picChg chg="add del mod">
          <ac:chgData name="Mireille HILDEBRANDT" userId="32d9daa9-24aa-4935-a54e-226c1148251b" providerId="ADAL" clId="{C9F3EE9A-303F-CE4F-BD98-BF73175A0C6B}" dt="2020-12-06T13:47:25.529" v="4"/>
          <ac:picMkLst>
            <pc:docMk/>
            <pc:sldMk cId="3326646546" sldId="402"/>
            <ac:picMk id="7" creationId="{85958B5F-F99B-7B43-8ABB-F9395CB83BF9}"/>
          </ac:picMkLst>
        </pc:picChg>
        <pc:picChg chg="add mod">
          <ac:chgData name="Mireille HILDEBRANDT" userId="32d9daa9-24aa-4935-a54e-226c1148251b" providerId="ADAL" clId="{C9F3EE9A-303F-CE4F-BD98-BF73175A0C6B}" dt="2020-12-06T13:47:25.529" v="4"/>
          <ac:picMkLst>
            <pc:docMk/>
            <pc:sldMk cId="3326646546" sldId="402"/>
            <ac:picMk id="8" creationId="{7792C032-76B2-A240-A80A-FFB3F6699CEC}"/>
          </ac:picMkLst>
        </pc:picChg>
      </pc:sldChg>
      <pc:sldChg chg="addSp delSp modSp modTransition">
        <pc:chgData name="Mireille HILDEBRANDT" userId="32d9daa9-24aa-4935-a54e-226c1148251b" providerId="ADAL" clId="{C9F3EE9A-303F-CE4F-BD98-BF73175A0C6B}" dt="2020-12-06T13:47:25.529" v="4"/>
        <pc:sldMkLst>
          <pc:docMk/>
          <pc:sldMk cId="2325084244" sldId="403"/>
        </pc:sldMkLst>
        <pc:picChg chg="add del mod">
          <ac:chgData name="Mireille HILDEBRANDT" userId="32d9daa9-24aa-4935-a54e-226c1148251b" providerId="ADAL" clId="{C9F3EE9A-303F-CE4F-BD98-BF73175A0C6B}" dt="2020-12-06T13:47:25.529" v="4"/>
          <ac:picMkLst>
            <pc:docMk/>
            <pc:sldMk cId="2325084244" sldId="403"/>
            <ac:picMk id="7" creationId="{2FAD89D0-45BC-7A49-BE10-66D270B18A76}"/>
          </ac:picMkLst>
        </pc:picChg>
        <pc:picChg chg="add mod">
          <ac:chgData name="Mireille HILDEBRANDT" userId="32d9daa9-24aa-4935-a54e-226c1148251b" providerId="ADAL" clId="{C9F3EE9A-303F-CE4F-BD98-BF73175A0C6B}" dt="2020-12-06T13:47:25.529" v="4"/>
          <ac:picMkLst>
            <pc:docMk/>
            <pc:sldMk cId="2325084244" sldId="403"/>
            <ac:picMk id="8" creationId="{923028B9-CC31-E547-9F1A-C4A63D93B938}"/>
          </ac:picMkLst>
        </pc:picChg>
      </pc:sldChg>
      <pc:sldChg chg="addSp delSp modSp modTransition">
        <pc:chgData name="Mireille HILDEBRANDT" userId="32d9daa9-24aa-4935-a54e-226c1148251b" providerId="ADAL" clId="{C9F3EE9A-303F-CE4F-BD98-BF73175A0C6B}" dt="2020-12-06T13:47:25.529" v="4"/>
        <pc:sldMkLst>
          <pc:docMk/>
          <pc:sldMk cId="146838982" sldId="404"/>
        </pc:sldMkLst>
        <pc:picChg chg="add del mod">
          <ac:chgData name="Mireille HILDEBRANDT" userId="32d9daa9-24aa-4935-a54e-226c1148251b" providerId="ADAL" clId="{C9F3EE9A-303F-CE4F-BD98-BF73175A0C6B}" dt="2020-12-06T13:47:25.529" v="4"/>
          <ac:picMkLst>
            <pc:docMk/>
            <pc:sldMk cId="146838982" sldId="404"/>
            <ac:picMk id="7" creationId="{2B5A910E-169A-724B-BD39-FD06D161D8BF}"/>
          </ac:picMkLst>
        </pc:picChg>
        <pc:picChg chg="add mod">
          <ac:chgData name="Mireille HILDEBRANDT" userId="32d9daa9-24aa-4935-a54e-226c1148251b" providerId="ADAL" clId="{C9F3EE9A-303F-CE4F-BD98-BF73175A0C6B}" dt="2020-12-06T13:47:25.529" v="4"/>
          <ac:picMkLst>
            <pc:docMk/>
            <pc:sldMk cId="146838982" sldId="404"/>
            <ac:picMk id="8" creationId="{21DAA1D5-B546-7A49-BE94-78BB6159E026}"/>
          </ac:picMkLst>
        </pc:picChg>
      </pc:sldChg>
      <pc:sldChg chg="addSp delSp modSp modTransition">
        <pc:chgData name="Mireille HILDEBRANDT" userId="32d9daa9-24aa-4935-a54e-226c1148251b" providerId="ADAL" clId="{C9F3EE9A-303F-CE4F-BD98-BF73175A0C6B}" dt="2020-12-06T13:47:25.529" v="4"/>
        <pc:sldMkLst>
          <pc:docMk/>
          <pc:sldMk cId="572629753" sldId="405"/>
        </pc:sldMkLst>
        <pc:picChg chg="add del mod">
          <ac:chgData name="Mireille HILDEBRANDT" userId="32d9daa9-24aa-4935-a54e-226c1148251b" providerId="ADAL" clId="{C9F3EE9A-303F-CE4F-BD98-BF73175A0C6B}" dt="2020-12-06T13:47:25.529" v="4"/>
          <ac:picMkLst>
            <pc:docMk/>
            <pc:sldMk cId="572629753" sldId="405"/>
            <ac:picMk id="7" creationId="{343B75EB-6ADB-DA4E-B6ED-436B37318815}"/>
          </ac:picMkLst>
        </pc:picChg>
        <pc:picChg chg="add mod">
          <ac:chgData name="Mireille HILDEBRANDT" userId="32d9daa9-24aa-4935-a54e-226c1148251b" providerId="ADAL" clId="{C9F3EE9A-303F-CE4F-BD98-BF73175A0C6B}" dt="2020-12-06T13:47:25.529" v="4"/>
          <ac:picMkLst>
            <pc:docMk/>
            <pc:sldMk cId="572629753" sldId="405"/>
            <ac:picMk id="8" creationId="{5754E433-9CD1-4D4F-A5FD-697A1B144A92}"/>
          </ac:picMkLst>
        </pc:picChg>
      </pc:sldChg>
    </pc:docChg>
  </pc:docChgLst>
  <pc:docChgLst>
    <pc:chgData name="Mireille HILDEBRANDT" userId="32d9daa9-24aa-4935-a54e-226c1148251b" providerId="ADAL" clId="{E60BA2B6-A5ED-0A4D-8272-27D4C541FFA9}"/>
    <pc:docChg chg="custSel mod addSld delSld modSld">
      <pc:chgData name="Mireille HILDEBRANDT" userId="32d9daa9-24aa-4935-a54e-226c1148251b" providerId="ADAL" clId="{E60BA2B6-A5ED-0A4D-8272-27D4C541FFA9}" dt="2020-09-16T13:36:17.203" v="3228" actId="2696"/>
      <pc:docMkLst>
        <pc:docMk/>
      </pc:docMkLst>
      <pc:sldChg chg="del">
        <pc:chgData name="Mireille HILDEBRANDT" userId="32d9daa9-24aa-4935-a54e-226c1148251b" providerId="ADAL" clId="{E60BA2B6-A5ED-0A4D-8272-27D4C541FFA9}" dt="2020-09-13T14:43:04.004" v="2360" actId="2696"/>
        <pc:sldMkLst>
          <pc:docMk/>
          <pc:sldMk cId="1789212843" sldId="262"/>
        </pc:sldMkLst>
      </pc:sldChg>
      <pc:sldChg chg="del">
        <pc:chgData name="Mireille HILDEBRANDT" userId="32d9daa9-24aa-4935-a54e-226c1148251b" providerId="ADAL" clId="{E60BA2B6-A5ED-0A4D-8272-27D4C541FFA9}" dt="2020-09-13T14:43:04.028" v="2361" actId="2696"/>
        <pc:sldMkLst>
          <pc:docMk/>
          <pc:sldMk cId="734069700" sldId="266"/>
        </pc:sldMkLst>
      </pc:sldChg>
      <pc:sldChg chg="del">
        <pc:chgData name="Mireille HILDEBRANDT" userId="32d9daa9-24aa-4935-a54e-226c1148251b" providerId="ADAL" clId="{E60BA2B6-A5ED-0A4D-8272-27D4C541FFA9}" dt="2020-09-13T14:43:04.047" v="2362" actId="2696"/>
        <pc:sldMkLst>
          <pc:docMk/>
          <pc:sldMk cId="685551486" sldId="271"/>
        </pc:sldMkLst>
      </pc:sldChg>
      <pc:sldChg chg="del">
        <pc:chgData name="Mireille HILDEBRANDT" userId="32d9daa9-24aa-4935-a54e-226c1148251b" providerId="ADAL" clId="{E60BA2B6-A5ED-0A4D-8272-27D4C541FFA9}" dt="2020-09-13T14:43:04.069" v="2363" actId="2696"/>
        <pc:sldMkLst>
          <pc:docMk/>
          <pc:sldMk cId="813048434" sldId="278"/>
        </pc:sldMkLst>
      </pc:sldChg>
      <pc:sldChg chg="modSp add mod">
        <pc:chgData name="Mireille HILDEBRANDT" userId="32d9daa9-24aa-4935-a54e-226c1148251b" providerId="ADAL" clId="{E60BA2B6-A5ED-0A4D-8272-27D4C541FFA9}" dt="2020-09-16T13:15:17.409" v="3226" actId="20577"/>
        <pc:sldMkLst>
          <pc:docMk/>
          <pc:sldMk cId="1823756745" sldId="309"/>
        </pc:sldMkLst>
        <pc:spChg chg="mod">
          <ac:chgData name="Mireille HILDEBRANDT" userId="32d9daa9-24aa-4935-a54e-226c1148251b" providerId="ADAL" clId="{E60BA2B6-A5ED-0A4D-8272-27D4C541FFA9}" dt="2020-09-16T13:15:04.826" v="3220" actId="20577"/>
          <ac:spMkLst>
            <pc:docMk/>
            <pc:sldMk cId="1823756745" sldId="309"/>
            <ac:spMk id="2" creationId="{D026DC5F-B30D-E347-A126-61011E1FDB5A}"/>
          </ac:spMkLst>
        </pc:spChg>
        <pc:spChg chg="mod">
          <ac:chgData name="Mireille HILDEBRANDT" userId="32d9daa9-24aa-4935-a54e-226c1148251b" providerId="ADAL" clId="{E60BA2B6-A5ED-0A4D-8272-27D4C541FFA9}" dt="2020-09-16T13:15:17.409" v="3226" actId="20577"/>
          <ac:spMkLst>
            <pc:docMk/>
            <pc:sldMk cId="1823756745" sldId="309"/>
            <ac:spMk id="3" creationId="{B6A2B389-DD01-FE4A-94F5-269429D5335F}"/>
          </ac:spMkLst>
        </pc:spChg>
      </pc:sldChg>
      <pc:sldChg chg="del">
        <pc:chgData name="Mireille HILDEBRANDT" userId="32d9daa9-24aa-4935-a54e-226c1148251b" providerId="ADAL" clId="{E60BA2B6-A5ED-0A4D-8272-27D4C541FFA9}" dt="2020-09-16T13:14:46.786" v="3208" actId="2696"/>
        <pc:sldMkLst>
          <pc:docMk/>
          <pc:sldMk cId="2500247895" sldId="309"/>
        </pc:sldMkLst>
      </pc:sldChg>
      <pc:sldChg chg="modSp mod">
        <pc:chgData name="Mireille HILDEBRANDT" userId="32d9daa9-24aa-4935-a54e-226c1148251b" providerId="ADAL" clId="{E60BA2B6-A5ED-0A4D-8272-27D4C541FFA9}" dt="2020-09-16T13:11:09.329" v="3173" actId="11"/>
        <pc:sldMkLst>
          <pc:docMk/>
          <pc:sldMk cId="2154395821" sldId="315"/>
        </pc:sldMkLst>
        <pc:spChg chg="mod">
          <ac:chgData name="Mireille HILDEBRANDT" userId="32d9daa9-24aa-4935-a54e-226c1148251b" providerId="ADAL" clId="{E60BA2B6-A5ED-0A4D-8272-27D4C541FFA9}" dt="2020-09-16T13:11:09.329" v="3173" actId="11"/>
          <ac:spMkLst>
            <pc:docMk/>
            <pc:sldMk cId="2154395821" sldId="315"/>
            <ac:spMk id="3" creationId="{B6A2B389-DD01-FE4A-94F5-269429D5335F}"/>
          </ac:spMkLst>
        </pc:spChg>
      </pc:sldChg>
      <pc:sldChg chg="modSp mod">
        <pc:chgData name="Mireille HILDEBRANDT" userId="32d9daa9-24aa-4935-a54e-226c1148251b" providerId="ADAL" clId="{E60BA2B6-A5ED-0A4D-8272-27D4C541FFA9}" dt="2020-09-13T14:43:22.104" v="2376" actId="20577"/>
        <pc:sldMkLst>
          <pc:docMk/>
          <pc:sldMk cId="1554071170" sldId="393"/>
        </pc:sldMkLst>
        <pc:spChg chg="mod">
          <ac:chgData name="Mireille HILDEBRANDT" userId="32d9daa9-24aa-4935-a54e-226c1148251b" providerId="ADAL" clId="{E60BA2B6-A5ED-0A4D-8272-27D4C541FFA9}" dt="2020-09-13T14:43:22.104" v="2376" actId="20577"/>
          <ac:spMkLst>
            <pc:docMk/>
            <pc:sldMk cId="1554071170" sldId="393"/>
            <ac:spMk id="3" creationId="{4ACDB6C8-A16B-E042-873F-71800D0927A2}"/>
          </ac:spMkLst>
        </pc:spChg>
      </pc:sldChg>
      <pc:sldChg chg="addSp delSp modSp del mod modNotesTx">
        <pc:chgData name="Mireille HILDEBRANDT" userId="32d9daa9-24aa-4935-a54e-226c1148251b" providerId="ADAL" clId="{E60BA2B6-A5ED-0A4D-8272-27D4C541FFA9}" dt="2020-09-16T13:15:28.300" v="3227" actId="2696"/>
        <pc:sldMkLst>
          <pc:docMk/>
          <pc:sldMk cId="3258300152" sldId="397"/>
        </pc:sldMkLst>
        <pc:spChg chg="add del mod">
          <ac:chgData name="Mireille HILDEBRANDT" userId="32d9daa9-24aa-4935-a54e-226c1148251b" providerId="ADAL" clId="{E60BA2B6-A5ED-0A4D-8272-27D4C541FFA9}" dt="2020-09-13T15:01:27.853" v="2402"/>
          <ac:spMkLst>
            <pc:docMk/>
            <pc:sldMk cId="3258300152" sldId="397"/>
            <ac:spMk id="3" creationId="{78705368-1877-3F45-A0E0-D53B06E9E2E5}"/>
          </ac:spMkLst>
        </pc:spChg>
        <pc:spChg chg="del">
          <ac:chgData name="Mireille HILDEBRANDT" userId="32d9daa9-24aa-4935-a54e-226c1148251b" providerId="ADAL" clId="{E60BA2B6-A5ED-0A4D-8272-27D4C541FFA9}" dt="2020-09-13T15:01:31.628" v="2403" actId="26606"/>
          <ac:spMkLst>
            <pc:docMk/>
            <pc:sldMk cId="3258300152" sldId="397"/>
            <ac:spMk id="12" creationId="{AA6EC888-B85F-410F-B430-06583E94BEEC}"/>
          </ac:spMkLst>
        </pc:spChg>
        <pc:spChg chg="del">
          <ac:chgData name="Mireille HILDEBRANDT" userId="32d9daa9-24aa-4935-a54e-226c1148251b" providerId="ADAL" clId="{E60BA2B6-A5ED-0A4D-8272-27D4C541FFA9}" dt="2020-09-13T15:01:31.628" v="2403" actId="26606"/>
          <ac:spMkLst>
            <pc:docMk/>
            <pc:sldMk cId="3258300152" sldId="397"/>
            <ac:spMk id="14" creationId="{9485DA84-CB73-4E5E-9864-2460CE28055D}"/>
          </ac:spMkLst>
        </pc:spChg>
        <pc:spChg chg="del">
          <ac:chgData name="Mireille HILDEBRANDT" userId="32d9daa9-24aa-4935-a54e-226c1148251b" providerId="ADAL" clId="{E60BA2B6-A5ED-0A4D-8272-27D4C541FFA9}" dt="2020-09-13T15:01:31.628" v="2403" actId="26606"/>
          <ac:spMkLst>
            <pc:docMk/>
            <pc:sldMk cId="3258300152" sldId="397"/>
            <ac:spMk id="16" creationId="{7D49185E-361A-421B-8F2D-11C7FFC686F0}"/>
          </ac:spMkLst>
        </pc:spChg>
        <pc:spChg chg="del">
          <ac:chgData name="Mireille HILDEBRANDT" userId="32d9daa9-24aa-4935-a54e-226c1148251b" providerId="ADAL" clId="{E60BA2B6-A5ED-0A4D-8272-27D4C541FFA9}" dt="2020-09-13T15:01:31.628" v="2403" actId="26606"/>
          <ac:spMkLst>
            <pc:docMk/>
            <pc:sldMk cId="3258300152" sldId="397"/>
            <ac:spMk id="18" creationId="{14B85BAA-C37F-44B4-B427-B4F10EBB4183}"/>
          </ac:spMkLst>
        </pc:spChg>
        <pc:spChg chg="del">
          <ac:chgData name="Mireille HILDEBRANDT" userId="32d9daa9-24aa-4935-a54e-226c1148251b" providerId="ADAL" clId="{E60BA2B6-A5ED-0A4D-8272-27D4C541FFA9}" dt="2020-09-13T15:01:31.628" v="2403" actId="26606"/>
          <ac:spMkLst>
            <pc:docMk/>
            <pc:sldMk cId="3258300152" sldId="397"/>
            <ac:spMk id="20" creationId="{EDC4EE06-D7B4-4FAC-A561-38A1C380232A}"/>
          </ac:spMkLst>
        </pc:spChg>
        <pc:spChg chg="del">
          <ac:chgData name="Mireille HILDEBRANDT" userId="32d9daa9-24aa-4935-a54e-226c1148251b" providerId="ADAL" clId="{E60BA2B6-A5ED-0A4D-8272-27D4C541FFA9}" dt="2020-09-13T15:01:31.628" v="2403" actId="26606"/>
          <ac:spMkLst>
            <pc:docMk/>
            <pc:sldMk cId="3258300152" sldId="397"/>
            <ac:spMk id="22" creationId="{9018D83B-903C-4782-B1BB-A45164A71F60}"/>
          </ac:spMkLst>
        </pc:spChg>
        <pc:spChg chg="del">
          <ac:chgData name="Mireille HILDEBRANDT" userId="32d9daa9-24aa-4935-a54e-226c1148251b" providerId="ADAL" clId="{E60BA2B6-A5ED-0A4D-8272-27D4C541FFA9}" dt="2020-09-13T15:01:31.628" v="2403" actId="26606"/>
          <ac:spMkLst>
            <pc:docMk/>
            <pc:sldMk cId="3258300152" sldId="397"/>
            <ac:spMk id="24" creationId="{8785589A-A5AC-409A-B2A2-24D871B4CEF0}"/>
          </ac:spMkLst>
        </pc:spChg>
        <pc:spChg chg="add">
          <ac:chgData name="Mireille HILDEBRANDT" userId="32d9daa9-24aa-4935-a54e-226c1148251b" providerId="ADAL" clId="{E60BA2B6-A5ED-0A4D-8272-27D4C541FFA9}" dt="2020-09-13T15:01:31.628" v="2403" actId="26606"/>
          <ac:spMkLst>
            <pc:docMk/>
            <pc:sldMk cId="3258300152" sldId="397"/>
            <ac:spMk id="29" creationId="{AA6EC888-B85F-410F-B430-06583E94BEEC}"/>
          </ac:spMkLst>
        </pc:spChg>
        <pc:spChg chg="add">
          <ac:chgData name="Mireille HILDEBRANDT" userId="32d9daa9-24aa-4935-a54e-226c1148251b" providerId="ADAL" clId="{E60BA2B6-A5ED-0A4D-8272-27D4C541FFA9}" dt="2020-09-13T15:01:31.628" v="2403" actId="26606"/>
          <ac:spMkLst>
            <pc:docMk/>
            <pc:sldMk cId="3258300152" sldId="397"/>
            <ac:spMk id="31" creationId="{9485DA84-CB73-4E5E-9864-2460CE28055D}"/>
          </ac:spMkLst>
        </pc:spChg>
        <pc:spChg chg="add">
          <ac:chgData name="Mireille HILDEBRANDT" userId="32d9daa9-24aa-4935-a54e-226c1148251b" providerId="ADAL" clId="{E60BA2B6-A5ED-0A4D-8272-27D4C541FFA9}" dt="2020-09-13T15:01:31.628" v="2403" actId="26606"/>
          <ac:spMkLst>
            <pc:docMk/>
            <pc:sldMk cId="3258300152" sldId="397"/>
            <ac:spMk id="33" creationId="{7D49185E-361A-421B-8F2D-11C7FFC686F0}"/>
          </ac:spMkLst>
        </pc:spChg>
        <pc:spChg chg="add">
          <ac:chgData name="Mireille HILDEBRANDT" userId="32d9daa9-24aa-4935-a54e-226c1148251b" providerId="ADAL" clId="{E60BA2B6-A5ED-0A4D-8272-27D4C541FFA9}" dt="2020-09-13T15:01:31.628" v="2403" actId="26606"/>
          <ac:spMkLst>
            <pc:docMk/>
            <pc:sldMk cId="3258300152" sldId="397"/>
            <ac:spMk id="35" creationId="{14B85BAA-C37F-44B4-B427-B4F10EBB4183}"/>
          </ac:spMkLst>
        </pc:spChg>
        <pc:spChg chg="add">
          <ac:chgData name="Mireille HILDEBRANDT" userId="32d9daa9-24aa-4935-a54e-226c1148251b" providerId="ADAL" clId="{E60BA2B6-A5ED-0A4D-8272-27D4C541FFA9}" dt="2020-09-13T15:01:31.628" v="2403" actId="26606"/>
          <ac:spMkLst>
            <pc:docMk/>
            <pc:sldMk cId="3258300152" sldId="397"/>
            <ac:spMk id="37" creationId="{EDC4EE06-D7B4-4FAC-A561-38A1C380232A}"/>
          </ac:spMkLst>
        </pc:spChg>
        <pc:spChg chg="add">
          <ac:chgData name="Mireille HILDEBRANDT" userId="32d9daa9-24aa-4935-a54e-226c1148251b" providerId="ADAL" clId="{E60BA2B6-A5ED-0A4D-8272-27D4C541FFA9}" dt="2020-09-13T15:01:31.628" v="2403" actId="26606"/>
          <ac:spMkLst>
            <pc:docMk/>
            <pc:sldMk cId="3258300152" sldId="397"/>
            <ac:spMk id="39" creationId="{9018D83B-903C-4782-B1BB-A45164A71F60}"/>
          </ac:spMkLst>
        </pc:spChg>
        <pc:spChg chg="add">
          <ac:chgData name="Mireille HILDEBRANDT" userId="32d9daa9-24aa-4935-a54e-226c1148251b" providerId="ADAL" clId="{E60BA2B6-A5ED-0A4D-8272-27D4C541FFA9}" dt="2020-09-13T15:01:31.628" v="2403" actId="26606"/>
          <ac:spMkLst>
            <pc:docMk/>
            <pc:sldMk cId="3258300152" sldId="397"/>
            <ac:spMk id="41" creationId="{8785589A-A5AC-409A-B2A2-24D871B4CEF0}"/>
          </ac:spMkLst>
        </pc:spChg>
        <pc:picChg chg="del">
          <ac:chgData name="Mireille HILDEBRANDT" userId="32d9daa9-24aa-4935-a54e-226c1148251b" providerId="ADAL" clId="{E60BA2B6-A5ED-0A4D-8272-27D4C541FFA9}" dt="2020-09-13T15:01:22.461" v="2401" actId="478"/>
          <ac:picMkLst>
            <pc:docMk/>
            <pc:sldMk cId="3258300152" sldId="397"/>
            <ac:picMk id="7" creationId="{B2181A0D-30D9-0F45-841E-4204CB851355}"/>
          </ac:picMkLst>
        </pc:picChg>
        <pc:picChg chg="add mod ord">
          <ac:chgData name="Mireille HILDEBRANDT" userId="32d9daa9-24aa-4935-a54e-226c1148251b" providerId="ADAL" clId="{E60BA2B6-A5ED-0A4D-8272-27D4C541FFA9}" dt="2020-09-13T15:01:31.628" v="2403" actId="26606"/>
          <ac:picMkLst>
            <pc:docMk/>
            <pc:sldMk cId="3258300152" sldId="397"/>
            <ac:picMk id="8" creationId="{0647CC04-B048-9F40-A31A-B85B1B406170}"/>
          </ac:picMkLst>
        </pc:picChg>
      </pc:sldChg>
      <pc:sldChg chg="del">
        <pc:chgData name="Mireille HILDEBRANDT" userId="32d9daa9-24aa-4935-a54e-226c1148251b" providerId="ADAL" clId="{E60BA2B6-A5ED-0A4D-8272-27D4C541FFA9}" dt="2020-09-16T13:14:42.873" v="3207" actId="2696"/>
        <pc:sldMkLst>
          <pc:docMk/>
          <pc:sldMk cId="1334585403" sldId="398"/>
        </pc:sldMkLst>
      </pc:sldChg>
      <pc:sldChg chg="modSp del mod">
        <pc:chgData name="Mireille HILDEBRANDT" userId="32d9daa9-24aa-4935-a54e-226c1148251b" providerId="ADAL" clId="{E60BA2B6-A5ED-0A4D-8272-27D4C541FFA9}" dt="2020-09-16T13:36:17.203" v="3228" actId="2696"/>
        <pc:sldMkLst>
          <pc:docMk/>
          <pc:sldMk cId="2279153936" sldId="399"/>
        </pc:sldMkLst>
        <pc:spChg chg="mod">
          <ac:chgData name="Mireille HILDEBRANDT" userId="32d9daa9-24aa-4935-a54e-226c1148251b" providerId="ADAL" clId="{E60BA2B6-A5ED-0A4D-8272-27D4C541FFA9}" dt="2020-09-16T13:13:44.023" v="3200" actId="20577"/>
          <ac:spMkLst>
            <pc:docMk/>
            <pc:sldMk cId="2279153936" sldId="399"/>
            <ac:spMk id="3" creationId="{B6A2B389-DD01-FE4A-94F5-269429D5335F}"/>
          </ac:spMkLst>
        </pc:spChg>
      </pc:sldChg>
      <pc:sldChg chg="modSp add mod">
        <pc:chgData name="Mireille HILDEBRANDT" userId="32d9daa9-24aa-4935-a54e-226c1148251b" providerId="ADAL" clId="{E60BA2B6-A5ED-0A4D-8272-27D4C541FFA9}" dt="2020-09-16T13:09:18.475" v="3157" actId="113"/>
        <pc:sldMkLst>
          <pc:docMk/>
          <pc:sldMk cId="3496137014" sldId="400"/>
        </pc:sldMkLst>
        <pc:spChg chg="mod">
          <ac:chgData name="Mireille HILDEBRANDT" userId="32d9daa9-24aa-4935-a54e-226c1148251b" providerId="ADAL" clId="{E60BA2B6-A5ED-0A4D-8272-27D4C541FFA9}" dt="2020-09-16T13:02:56.661" v="2460" actId="20577"/>
          <ac:spMkLst>
            <pc:docMk/>
            <pc:sldMk cId="3496137014" sldId="400"/>
            <ac:spMk id="2" creationId="{0F496723-6356-1842-86E4-8E51B0150888}"/>
          </ac:spMkLst>
        </pc:spChg>
        <pc:spChg chg="mod">
          <ac:chgData name="Mireille HILDEBRANDT" userId="32d9daa9-24aa-4935-a54e-226c1148251b" providerId="ADAL" clId="{E60BA2B6-A5ED-0A4D-8272-27D4C541FFA9}" dt="2020-09-16T13:09:18.475" v="3157" actId="113"/>
          <ac:spMkLst>
            <pc:docMk/>
            <pc:sldMk cId="3496137014" sldId="400"/>
            <ac:spMk id="3" creationId="{EB33D852-FC27-674F-95F7-CE9955819F62}"/>
          </ac:spMkLst>
        </pc:spChg>
      </pc:sldChg>
      <pc:sldChg chg="modSp add del mod">
        <pc:chgData name="Mireille HILDEBRANDT" userId="32d9daa9-24aa-4935-a54e-226c1148251b" providerId="ADAL" clId="{E60BA2B6-A5ED-0A4D-8272-27D4C541FFA9}" dt="2020-09-16T13:09:28.304" v="3158" actId="2696"/>
        <pc:sldMkLst>
          <pc:docMk/>
          <pc:sldMk cId="1026889652" sldId="401"/>
        </pc:sldMkLst>
        <pc:spChg chg="mod">
          <ac:chgData name="Mireille HILDEBRANDT" userId="32d9daa9-24aa-4935-a54e-226c1148251b" providerId="ADAL" clId="{E60BA2B6-A5ED-0A4D-8272-27D4C541FFA9}" dt="2020-09-13T14:55:34.663" v="2391" actId="20577"/>
          <ac:spMkLst>
            <pc:docMk/>
            <pc:sldMk cId="1026889652" sldId="401"/>
            <ac:spMk id="2" creationId="{0F496723-6356-1842-86E4-8E51B0150888}"/>
          </ac:spMkLst>
        </pc:spChg>
        <pc:spChg chg="mod">
          <ac:chgData name="Mireille HILDEBRANDT" userId="32d9daa9-24aa-4935-a54e-226c1148251b" providerId="ADAL" clId="{E60BA2B6-A5ED-0A4D-8272-27D4C541FFA9}" dt="2020-09-13T08:28:54.142" v="1817" actId="20577"/>
          <ac:spMkLst>
            <pc:docMk/>
            <pc:sldMk cId="1026889652" sldId="401"/>
            <ac:spMk id="3" creationId="{EB33D852-FC27-674F-95F7-CE9955819F62}"/>
          </ac:spMkLst>
        </pc:spChg>
      </pc:sldChg>
      <pc:sldChg chg="modSp add mod">
        <pc:chgData name="Mireille HILDEBRANDT" userId="32d9daa9-24aa-4935-a54e-226c1148251b" providerId="ADAL" clId="{E60BA2B6-A5ED-0A4D-8272-27D4C541FFA9}" dt="2020-09-16T13:10:58.175" v="3172" actId="11"/>
        <pc:sldMkLst>
          <pc:docMk/>
          <pc:sldMk cId="3058121727" sldId="401"/>
        </pc:sldMkLst>
        <pc:spChg chg="mod">
          <ac:chgData name="Mireille HILDEBRANDT" userId="32d9daa9-24aa-4935-a54e-226c1148251b" providerId="ADAL" clId="{E60BA2B6-A5ED-0A4D-8272-27D4C541FFA9}" dt="2020-09-16T13:10:58.175" v="3172" actId="11"/>
          <ac:spMkLst>
            <pc:docMk/>
            <pc:sldMk cId="3058121727" sldId="401"/>
            <ac:spMk id="3" creationId="{B6A2B389-DD01-FE4A-94F5-269429D5335F}"/>
          </ac:spMkLst>
        </pc:spChg>
      </pc:sldChg>
      <pc:sldChg chg="modSp add del mod">
        <pc:chgData name="Mireille HILDEBRANDT" userId="32d9daa9-24aa-4935-a54e-226c1148251b" providerId="ADAL" clId="{E60BA2B6-A5ED-0A4D-8272-27D4C541FFA9}" dt="2020-09-16T13:09:29.920" v="3159" actId="2696"/>
        <pc:sldMkLst>
          <pc:docMk/>
          <pc:sldMk cId="954834097" sldId="402"/>
        </pc:sldMkLst>
        <pc:spChg chg="mod">
          <ac:chgData name="Mireille HILDEBRANDT" userId="32d9daa9-24aa-4935-a54e-226c1148251b" providerId="ADAL" clId="{E60BA2B6-A5ED-0A4D-8272-27D4C541FFA9}" dt="2020-09-13T14:55:41.456" v="2400" actId="20577"/>
          <ac:spMkLst>
            <pc:docMk/>
            <pc:sldMk cId="954834097" sldId="402"/>
            <ac:spMk id="2" creationId="{0F496723-6356-1842-86E4-8E51B0150888}"/>
          </ac:spMkLst>
        </pc:spChg>
        <pc:spChg chg="mod">
          <ac:chgData name="Mireille HILDEBRANDT" userId="32d9daa9-24aa-4935-a54e-226c1148251b" providerId="ADAL" clId="{E60BA2B6-A5ED-0A4D-8272-27D4C541FFA9}" dt="2020-09-13T08:34:59.083" v="2359" actId="313"/>
          <ac:spMkLst>
            <pc:docMk/>
            <pc:sldMk cId="954834097" sldId="402"/>
            <ac:spMk id="3" creationId="{EB33D852-FC27-674F-95F7-CE9955819F62}"/>
          </ac:spMkLst>
        </pc:spChg>
      </pc:sldChg>
      <pc:sldChg chg="modSp add mod">
        <pc:chgData name="Mireille HILDEBRANDT" userId="32d9daa9-24aa-4935-a54e-226c1148251b" providerId="ADAL" clId="{E60BA2B6-A5ED-0A4D-8272-27D4C541FFA9}" dt="2020-09-16T13:11:34.388" v="3180" actId="11"/>
        <pc:sldMkLst>
          <pc:docMk/>
          <pc:sldMk cId="3326646546" sldId="402"/>
        </pc:sldMkLst>
        <pc:spChg chg="mod">
          <ac:chgData name="Mireille HILDEBRANDT" userId="32d9daa9-24aa-4935-a54e-226c1148251b" providerId="ADAL" clId="{E60BA2B6-A5ED-0A4D-8272-27D4C541FFA9}" dt="2020-09-16T13:11:34.388" v="3180" actId="11"/>
          <ac:spMkLst>
            <pc:docMk/>
            <pc:sldMk cId="3326646546" sldId="402"/>
            <ac:spMk id="3" creationId="{B6A2B389-DD01-FE4A-94F5-269429D5335F}"/>
          </ac:spMkLst>
        </pc:spChg>
      </pc:sldChg>
      <pc:sldChg chg="modSp add mod">
        <pc:chgData name="Mireille HILDEBRANDT" userId="32d9daa9-24aa-4935-a54e-226c1148251b" providerId="ADAL" clId="{E60BA2B6-A5ED-0A4D-8272-27D4C541FFA9}" dt="2020-09-16T13:12:03.932" v="3186" actId="11"/>
        <pc:sldMkLst>
          <pc:docMk/>
          <pc:sldMk cId="2325084244" sldId="403"/>
        </pc:sldMkLst>
        <pc:spChg chg="mod">
          <ac:chgData name="Mireille HILDEBRANDT" userId="32d9daa9-24aa-4935-a54e-226c1148251b" providerId="ADAL" clId="{E60BA2B6-A5ED-0A4D-8272-27D4C541FFA9}" dt="2020-09-16T13:12:03.932" v="3186" actId="11"/>
          <ac:spMkLst>
            <pc:docMk/>
            <pc:sldMk cId="2325084244" sldId="403"/>
            <ac:spMk id="3" creationId="{B6A2B389-DD01-FE4A-94F5-269429D5335F}"/>
          </ac:spMkLst>
        </pc:spChg>
      </pc:sldChg>
      <pc:sldChg chg="modSp add mod">
        <pc:chgData name="Mireille HILDEBRANDT" userId="32d9daa9-24aa-4935-a54e-226c1148251b" providerId="ADAL" clId="{E60BA2B6-A5ED-0A4D-8272-27D4C541FFA9}" dt="2020-09-16T13:12:39.436" v="3193" actId="11"/>
        <pc:sldMkLst>
          <pc:docMk/>
          <pc:sldMk cId="146838982" sldId="404"/>
        </pc:sldMkLst>
        <pc:spChg chg="mod">
          <ac:chgData name="Mireille HILDEBRANDT" userId="32d9daa9-24aa-4935-a54e-226c1148251b" providerId="ADAL" clId="{E60BA2B6-A5ED-0A4D-8272-27D4C541FFA9}" dt="2020-09-16T13:12:39.436" v="3193" actId="11"/>
          <ac:spMkLst>
            <pc:docMk/>
            <pc:sldMk cId="146838982" sldId="404"/>
            <ac:spMk id="3" creationId="{B6A2B389-DD01-FE4A-94F5-269429D5335F}"/>
          </ac:spMkLst>
        </pc:spChg>
      </pc:sldChg>
      <pc:sldChg chg="modSp add mod modAnim">
        <pc:chgData name="Mireille HILDEBRANDT" userId="32d9daa9-24aa-4935-a54e-226c1148251b" providerId="ADAL" clId="{E60BA2B6-A5ED-0A4D-8272-27D4C541FFA9}" dt="2020-09-16T13:14:13.595" v="3206"/>
        <pc:sldMkLst>
          <pc:docMk/>
          <pc:sldMk cId="572629753" sldId="405"/>
        </pc:sldMkLst>
        <pc:spChg chg="mod">
          <ac:chgData name="Mireille HILDEBRANDT" userId="32d9daa9-24aa-4935-a54e-226c1148251b" providerId="ADAL" clId="{E60BA2B6-A5ED-0A4D-8272-27D4C541FFA9}" dt="2020-09-16T13:14:03.927" v="3205" actId="403"/>
          <ac:spMkLst>
            <pc:docMk/>
            <pc:sldMk cId="572629753" sldId="405"/>
            <ac:spMk id="3" creationId="{B6A2B389-DD01-FE4A-94F5-269429D5335F}"/>
          </ac:spMkLst>
        </pc:spChg>
      </pc:sldChg>
    </pc:docChg>
  </pc:docChgLst>
  <pc:docChgLst>
    <pc:chgData name="Mireille HILDEBRANDT" userId="32d9daa9-24aa-4935-a54e-226c1148251b" providerId="ADAL" clId="{46C750BC-F317-7542-B312-76226C89B280}"/>
    <pc:docChg chg="modSld">
      <pc:chgData name="Mireille HILDEBRANDT" userId="32d9daa9-24aa-4935-a54e-226c1148251b" providerId="ADAL" clId="{46C750BC-F317-7542-B312-76226C89B280}" dt="2020-11-29T14:53:37.465" v="110" actId="20577"/>
      <pc:docMkLst>
        <pc:docMk/>
      </pc:docMkLst>
      <pc:sldChg chg="modSp mod">
        <pc:chgData name="Mireille HILDEBRANDT" userId="32d9daa9-24aa-4935-a54e-226c1148251b" providerId="ADAL" clId="{46C750BC-F317-7542-B312-76226C89B280}" dt="2020-11-29T14:53:37.465" v="110" actId="20577"/>
        <pc:sldMkLst>
          <pc:docMk/>
          <pc:sldMk cId="1931581279" sldId="256"/>
        </pc:sldMkLst>
        <pc:spChg chg="mod">
          <ac:chgData name="Mireille HILDEBRANDT" userId="32d9daa9-24aa-4935-a54e-226c1148251b" providerId="ADAL" clId="{46C750BC-F317-7542-B312-76226C89B280}" dt="2020-11-29T14:53:37.465" v="110" actId="20577"/>
          <ac:spMkLst>
            <pc:docMk/>
            <pc:sldMk cId="1931581279" sldId="256"/>
            <ac:spMk id="2" creationId="{00000000-0000-0000-0000-000000000000}"/>
          </ac:spMkLst>
        </pc:spChg>
      </pc:sldChg>
      <pc:sldChg chg="modSp modAnim">
        <pc:chgData name="Mireille HILDEBRANDT" userId="32d9daa9-24aa-4935-a54e-226c1148251b" providerId="ADAL" clId="{46C750BC-F317-7542-B312-76226C89B280}" dt="2020-11-21T14:19:37.112" v="9" actId="403"/>
        <pc:sldMkLst>
          <pc:docMk/>
          <pc:sldMk cId="1823756745" sldId="309"/>
        </pc:sldMkLst>
        <pc:spChg chg="mod">
          <ac:chgData name="Mireille HILDEBRANDT" userId="32d9daa9-24aa-4935-a54e-226c1148251b" providerId="ADAL" clId="{46C750BC-F317-7542-B312-76226C89B280}" dt="2020-11-21T14:19:37.112" v="9" actId="403"/>
          <ac:spMkLst>
            <pc:docMk/>
            <pc:sldMk cId="1823756745" sldId="309"/>
            <ac:spMk id="3" creationId="{B6A2B389-DD01-FE4A-94F5-269429D5335F}"/>
          </ac:spMkLst>
        </pc:spChg>
      </pc:sldChg>
      <pc:sldChg chg="modSp mod">
        <pc:chgData name="Mireille HILDEBRANDT" userId="32d9daa9-24aa-4935-a54e-226c1148251b" providerId="ADAL" clId="{46C750BC-F317-7542-B312-76226C89B280}" dt="2020-11-21T14:20:21.236" v="19" actId="207"/>
        <pc:sldMkLst>
          <pc:docMk/>
          <pc:sldMk cId="2154395821" sldId="315"/>
        </pc:sldMkLst>
        <pc:spChg chg="mod">
          <ac:chgData name="Mireille HILDEBRANDT" userId="32d9daa9-24aa-4935-a54e-226c1148251b" providerId="ADAL" clId="{46C750BC-F317-7542-B312-76226C89B280}" dt="2020-11-21T14:20:21.236" v="19" actId="207"/>
          <ac:spMkLst>
            <pc:docMk/>
            <pc:sldMk cId="2154395821" sldId="315"/>
            <ac:spMk id="3" creationId="{B6A2B389-DD01-FE4A-94F5-269429D5335F}"/>
          </ac:spMkLst>
        </pc:spChg>
      </pc:sldChg>
      <pc:sldChg chg="modSp mod">
        <pc:chgData name="Mireille HILDEBRANDT" userId="32d9daa9-24aa-4935-a54e-226c1148251b" providerId="ADAL" clId="{46C750BC-F317-7542-B312-76226C89B280}" dt="2020-11-29T14:52:21.576" v="58" actId="20577"/>
        <pc:sldMkLst>
          <pc:docMk/>
          <pc:sldMk cId="3496137014" sldId="400"/>
        </pc:sldMkLst>
        <pc:spChg chg="mod">
          <ac:chgData name="Mireille HILDEBRANDT" userId="32d9daa9-24aa-4935-a54e-226c1148251b" providerId="ADAL" clId="{46C750BC-F317-7542-B312-76226C89B280}" dt="2020-11-29T14:52:21.576" v="58" actId="20577"/>
          <ac:spMkLst>
            <pc:docMk/>
            <pc:sldMk cId="3496137014" sldId="400"/>
            <ac:spMk id="3" creationId="{EB33D852-FC27-674F-95F7-CE9955819F62}"/>
          </ac:spMkLst>
        </pc:spChg>
      </pc:sldChg>
      <pc:sldChg chg="modSp mod">
        <pc:chgData name="Mireille HILDEBRANDT" userId="32d9daa9-24aa-4935-a54e-226c1148251b" providerId="ADAL" clId="{46C750BC-F317-7542-B312-76226C89B280}" dt="2020-11-21T14:20:08.839" v="17" actId="207"/>
        <pc:sldMkLst>
          <pc:docMk/>
          <pc:sldMk cId="3058121727" sldId="401"/>
        </pc:sldMkLst>
        <pc:spChg chg="mod">
          <ac:chgData name="Mireille HILDEBRANDT" userId="32d9daa9-24aa-4935-a54e-226c1148251b" providerId="ADAL" clId="{46C750BC-F317-7542-B312-76226C89B280}" dt="2020-11-21T14:20:08.839" v="17" actId="207"/>
          <ac:spMkLst>
            <pc:docMk/>
            <pc:sldMk cId="3058121727" sldId="401"/>
            <ac:spMk id="3" creationId="{B6A2B389-DD01-FE4A-94F5-269429D5335F}"/>
          </ac:spMkLst>
        </pc:spChg>
      </pc:sldChg>
      <pc:sldChg chg="modSp mod">
        <pc:chgData name="Mireille HILDEBRANDT" userId="32d9daa9-24aa-4935-a54e-226c1148251b" providerId="ADAL" clId="{46C750BC-F317-7542-B312-76226C89B280}" dt="2020-11-21T14:20:54.513" v="24" actId="207"/>
        <pc:sldMkLst>
          <pc:docMk/>
          <pc:sldMk cId="3326646546" sldId="402"/>
        </pc:sldMkLst>
        <pc:spChg chg="mod">
          <ac:chgData name="Mireille HILDEBRANDT" userId="32d9daa9-24aa-4935-a54e-226c1148251b" providerId="ADAL" clId="{46C750BC-F317-7542-B312-76226C89B280}" dt="2020-11-21T14:20:54.513" v="24" actId="207"/>
          <ac:spMkLst>
            <pc:docMk/>
            <pc:sldMk cId="3326646546" sldId="402"/>
            <ac:spMk id="3" creationId="{B6A2B389-DD01-FE4A-94F5-269429D5335F}"/>
          </ac:spMkLst>
        </pc:spChg>
      </pc:sldChg>
      <pc:sldChg chg="modSp mod">
        <pc:chgData name="Mireille HILDEBRANDT" userId="32d9daa9-24aa-4935-a54e-226c1148251b" providerId="ADAL" clId="{46C750BC-F317-7542-B312-76226C89B280}" dt="2020-11-21T14:21:09.046" v="28" actId="207"/>
        <pc:sldMkLst>
          <pc:docMk/>
          <pc:sldMk cId="2325084244" sldId="403"/>
        </pc:sldMkLst>
        <pc:spChg chg="mod">
          <ac:chgData name="Mireille HILDEBRANDT" userId="32d9daa9-24aa-4935-a54e-226c1148251b" providerId="ADAL" clId="{46C750BC-F317-7542-B312-76226C89B280}" dt="2020-11-21T14:21:09.046" v="28" actId="207"/>
          <ac:spMkLst>
            <pc:docMk/>
            <pc:sldMk cId="2325084244" sldId="403"/>
            <ac:spMk id="3" creationId="{B6A2B389-DD01-FE4A-94F5-269429D5335F}"/>
          </ac:spMkLst>
        </pc:spChg>
      </pc:sldChg>
      <pc:sldChg chg="modSp mod">
        <pc:chgData name="Mireille HILDEBRANDT" userId="32d9daa9-24aa-4935-a54e-226c1148251b" providerId="ADAL" clId="{46C750BC-F317-7542-B312-76226C89B280}" dt="2020-11-21T14:21:30.805" v="32" actId="207"/>
        <pc:sldMkLst>
          <pc:docMk/>
          <pc:sldMk cId="146838982" sldId="404"/>
        </pc:sldMkLst>
        <pc:spChg chg="mod">
          <ac:chgData name="Mireille HILDEBRANDT" userId="32d9daa9-24aa-4935-a54e-226c1148251b" providerId="ADAL" clId="{46C750BC-F317-7542-B312-76226C89B280}" dt="2020-11-21T14:21:30.805" v="32" actId="207"/>
          <ac:spMkLst>
            <pc:docMk/>
            <pc:sldMk cId="146838982" sldId="404"/>
            <ac:spMk id="3" creationId="{B6A2B389-DD01-FE4A-94F5-269429D5335F}"/>
          </ac:spMkLst>
        </pc:spChg>
      </pc:sldChg>
      <pc:sldChg chg="modSp">
        <pc:chgData name="Mireille HILDEBRANDT" userId="32d9daa9-24aa-4935-a54e-226c1148251b" providerId="ADAL" clId="{46C750BC-F317-7542-B312-76226C89B280}" dt="2020-11-21T14:21:53.649" v="36" actId="207"/>
        <pc:sldMkLst>
          <pc:docMk/>
          <pc:sldMk cId="572629753" sldId="405"/>
        </pc:sldMkLst>
        <pc:spChg chg="mod">
          <ac:chgData name="Mireille HILDEBRANDT" userId="32d9daa9-24aa-4935-a54e-226c1148251b" providerId="ADAL" clId="{46C750BC-F317-7542-B312-76226C89B280}" dt="2020-11-21T14:21:53.649" v="36" actId="207"/>
          <ac:spMkLst>
            <pc:docMk/>
            <pc:sldMk cId="572629753" sldId="405"/>
            <ac:spMk id="3" creationId="{B6A2B389-DD01-FE4A-94F5-269429D533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98E48-E65E-8F48-A590-EE82FDF6AEB4}" type="datetimeFigureOut">
              <a:rPr lang="en-GB" smtClean="0"/>
              <a:t>06/12/2020</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D7523-5E5A-F54F-975E-DF0501C22D43}" type="slidenum">
              <a:rPr lang="en-GB" smtClean="0"/>
              <a:t>‹#›</a:t>
            </a:fld>
            <a:endParaRPr lang="en-GB"/>
          </a:p>
        </p:txBody>
      </p:sp>
    </p:spTree>
    <p:extLst>
      <p:ext uri="{BB962C8B-B14F-4D97-AF65-F5344CB8AC3E}">
        <p14:creationId xmlns:p14="http://schemas.microsoft.com/office/powerpoint/2010/main" val="98603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Titelstijl van model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a:t>Fall 2020</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atin typeface="Broadway" pitchFamily="82" charset="77"/>
              </a:defRPr>
            </a:lvl1pPr>
          </a:lstStyle>
          <a:p>
            <a:r>
              <a:rPr lang="nl-NL" dirty="0"/>
              <a:t>Titelstijl van model bewerken</a:t>
            </a:r>
            <a:endParaRPr lang="en-US" dirty="0"/>
          </a:p>
        </p:txBody>
      </p:sp>
      <p:sp>
        <p:nvSpPr>
          <p:cNvPr id="3" name="Content Placeholder 2"/>
          <p:cNvSpPr>
            <a:spLocks noGrp="1"/>
          </p:cNvSpPr>
          <p:nvPr>
            <p:ph idx="1"/>
          </p:nvPr>
        </p:nvSpPr>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Titelstijl van model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a:t>Fall 2020</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Titelstijl van model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r>
              <a:rPr lang="en-US"/>
              <a:t>Fall 2020</a:t>
            </a:r>
            <a:endParaRPr lang="en-US" dirty="0"/>
          </a:p>
        </p:txBody>
      </p:sp>
      <p:sp>
        <p:nvSpPr>
          <p:cNvPr id="6" name="Footer Placeholder 5"/>
          <p:cNvSpPr>
            <a:spLocks noGrp="1"/>
          </p:cNvSpPr>
          <p:nvPr>
            <p:ph type="ftr" sz="quarter" idx="11"/>
          </p:nvPr>
        </p:nvSpPr>
        <p:spPr/>
        <p:txBody>
          <a:bodyPr/>
          <a:lstStyle/>
          <a:p>
            <a:r>
              <a:rPr lang="en-US"/>
              <a:t>HumanE-AI-NET Tutorial Legal Protection by Design</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Titelstijl van model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r>
              <a:rPr lang="en-US"/>
              <a:t>Fall 2020</a:t>
            </a:r>
            <a:endParaRPr lang="en-US" dirty="0"/>
          </a:p>
        </p:txBody>
      </p:sp>
      <p:sp>
        <p:nvSpPr>
          <p:cNvPr id="8" name="Footer Placeholder 7"/>
          <p:cNvSpPr>
            <a:spLocks noGrp="1"/>
          </p:cNvSpPr>
          <p:nvPr>
            <p:ph type="ftr" sz="quarter" idx="11"/>
          </p:nvPr>
        </p:nvSpPr>
        <p:spPr/>
        <p:txBody>
          <a:bodyPr/>
          <a:lstStyle/>
          <a:p>
            <a:r>
              <a:rPr lang="en-US"/>
              <a:t>HumanE-AI-NET Tutorial Legal Protection by Design</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r>
              <a:rPr lang="en-US"/>
              <a:t>Fall 2020</a:t>
            </a:r>
            <a:endParaRPr lang="en-US" dirty="0"/>
          </a:p>
        </p:txBody>
      </p:sp>
      <p:sp>
        <p:nvSpPr>
          <p:cNvPr id="4" name="Footer Placeholder 3"/>
          <p:cNvSpPr>
            <a:spLocks noGrp="1"/>
          </p:cNvSpPr>
          <p:nvPr>
            <p:ph type="ftr" sz="quarter" idx="11"/>
          </p:nvPr>
        </p:nvSpPr>
        <p:spPr/>
        <p:txBody>
          <a:bodyPr/>
          <a:lstStyle/>
          <a:p>
            <a:r>
              <a:rPr lang="en-US"/>
              <a:t>HumanE-AI-NET Tutorial Legal Protection by Design</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2020</a:t>
            </a:r>
            <a:endParaRPr lang="en-US" dirty="0"/>
          </a:p>
        </p:txBody>
      </p:sp>
      <p:sp>
        <p:nvSpPr>
          <p:cNvPr id="3" name="Footer Placeholder 2"/>
          <p:cNvSpPr>
            <a:spLocks noGrp="1"/>
          </p:cNvSpPr>
          <p:nvPr>
            <p:ph type="ftr" sz="quarter" idx="11"/>
          </p:nvPr>
        </p:nvSpPr>
        <p:spPr/>
        <p:txBody>
          <a:bodyPr/>
          <a:lstStyle/>
          <a:p>
            <a:r>
              <a:rPr lang="en-US"/>
              <a:t>HumanE-AI-NET Tutorial Legal Protection by Design</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Titelstijl van model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Fall 2020</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HumanE-AI-NET Tutorial Legal Protection by Design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Titelstijl van model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Fall 2020</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HumanE-AI-NET Tutorial Legal Protection by Design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Titelstijl van model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Fall 2020</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A77A6167-FCC5-49E8-B280-CECAF151E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F84046EA-4273-437E-9DE5-5AEE713C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el 1"/>
          <p:cNvSpPr>
            <a:spLocks noGrp="1"/>
          </p:cNvSpPr>
          <p:nvPr>
            <p:ph type="ctrTitle"/>
          </p:nvPr>
        </p:nvSpPr>
        <p:spPr>
          <a:xfrm>
            <a:off x="1478522" y="1480930"/>
            <a:ext cx="5301138" cy="3254321"/>
          </a:xfrm>
        </p:spPr>
        <p:txBody>
          <a:bodyPr>
            <a:normAutofit/>
          </a:bodyPr>
          <a:lstStyle/>
          <a:p>
            <a:pPr algn="l"/>
            <a:r>
              <a:rPr lang="en-GB" sz="4400" dirty="0">
                <a:latin typeface="Britannic Bold" panose="020B0903060703020204" pitchFamily="34" charset="77"/>
                <a:ea typeface="Bauhaus 93" charset="0"/>
                <a:cs typeface="Bauhaus 93" charset="0"/>
              </a:rPr>
              <a:t>A legal basis</a:t>
            </a:r>
            <a:br>
              <a:rPr lang="en-GB" sz="4400" dirty="0">
                <a:latin typeface="Britannic Bold" panose="020B0903060703020204" pitchFamily="34" charset="77"/>
                <a:ea typeface="Bauhaus 93" charset="0"/>
                <a:cs typeface="Bauhaus 93" charset="0"/>
              </a:rPr>
            </a:br>
            <a:r>
              <a:rPr lang="en-GB" sz="1800" dirty="0">
                <a:latin typeface="Britannic Bold" panose="020B0903060703020204" pitchFamily="34" charset="77"/>
                <a:ea typeface="Bauhaus 93" charset="0"/>
                <a:cs typeface="Bauhaus 93" charset="0"/>
              </a:rPr>
              <a:t>(on what ground can you process </a:t>
            </a:r>
            <a:br>
              <a:rPr lang="en-GB" sz="1800" dirty="0">
                <a:latin typeface="Britannic Bold" panose="020B0903060703020204" pitchFamily="34" charset="77"/>
                <a:ea typeface="Bauhaus 93" charset="0"/>
                <a:cs typeface="Bauhaus 93" charset="0"/>
              </a:rPr>
            </a:br>
            <a:r>
              <a:rPr lang="en-GB" sz="1800">
                <a:latin typeface="Britannic Bold" panose="020B0903060703020204" pitchFamily="34" charset="77"/>
                <a:ea typeface="Bauhaus 93" charset="0"/>
                <a:cs typeface="Bauhaus 93" charset="0"/>
              </a:rPr>
              <a:t>personal data?)</a:t>
            </a:r>
            <a:br>
              <a:rPr lang="en-GB" sz="4400" dirty="0">
                <a:latin typeface="Britannic Bold" panose="020B0903060703020204" pitchFamily="34" charset="77"/>
                <a:ea typeface="Bauhaus 93" charset="0"/>
                <a:cs typeface="Bauhaus 93" charset="0"/>
              </a:rPr>
            </a:br>
            <a:br>
              <a:rPr lang="en-GB" sz="4400" dirty="0">
                <a:latin typeface="Britannic Bold" panose="020B0903060703020204" pitchFamily="34" charset="77"/>
                <a:ea typeface="Bauhaus 93" charset="0"/>
                <a:cs typeface="Bauhaus 93" charset="0"/>
              </a:rPr>
            </a:br>
            <a:r>
              <a:rPr lang="en-GB" sz="2000" dirty="0">
                <a:latin typeface="Britannic Bold" panose="020B0903060703020204" pitchFamily="34" charset="77"/>
                <a:ea typeface="Bauhaus 93" charset="0"/>
                <a:cs typeface="Bauhaus 93" charset="0"/>
              </a:rPr>
              <a:t>art. 6 GDPR</a:t>
            </a:r>
            <a:endParaRPr lang="en-GB" sz="4400" dirty="0">
              <a:latin typeface="Britannic Bold" panose="020B0903060703020204" pitchFamily="34" charset="77"/>
              <a:ea typeface="Bauhaus 93" charset="0"/>
              <a:cs typeface="Bauhaus 93" charset="0"/>
            </a:endParaRPr>
          </a:p>
        </p:txBody>
      </p:sp>
      <p:sp>
        <p:nvSpPr>
          <p:cNvPr id="6" name="Tijdelijke aanduiding voor voettekst 5"/>
          <p:cNvSpPr>
            <a:spLocks noGrp="1"/>
          </p:cNvSpPr>
          <p:nvPr>
            <p:ph type="ftr" sz="quarter" idx="11"/>
          </p:nvPr>
        </p:nvSpPr>
        <p:spPr>
          <a:xfrm>
            <a:off x="1478522" y="6352906"/>
            <a:ext cx="3247106" cy="404614"/>
          </a:xfrm>
        </p:spPr>
        <p:txBody>
          <a:bodyPr>
            <a:normAutofit fontScale="92500"/>
          </a:bodyPr>
          <a:lstStyle/>
          <a:p>
            <a:pPr algn="l">
              <a:spcAft>
                <a:spcPts val="600"/>
              </a:spcAft>
            </a:pPr>
            <a:r>
              <a:rPr lang="en-US"/>
              <a:t>HumanE-AI-NET Tutorial Legal Protection by Design</a:t>
            </a:r>
          </a:p>
        </p:txBody>
      </p:sp>
      <p:sp>
        <p:nvSpPr>
          <p:cNvPr id="5" name="Tijdelijke aanduiding voor datum 4"/>
          <p:cNvSpPr>
            <a:spLocks noGrp="1"/>
          </p:cNvSpPr>
          <p:nvPr>
            <p:ph type="dt" sz="half" idx="10"/>
          </p:nvPr>
        </p:nvSpPr>
        <p:spPr>
          <a:xfrm>
            <a:off x="5171716" y="6352906"/>
            <a:ext cx="1607944" cy="404614"/>
          </a:xfrm>
        </p:spPr>
        <p:txBody>
          <a:bodyPr>
            <a:normAutofit/>
          </a:bodyPr>
          <a:lstStyle/>
          <a:p>
            <a:pPr algn="r">
              <a:spcAft>
                <a:spcPts val="600"/>
              </a:spcAft>
            </a:pPr>
            <a:r>
              <a:rPr lang="en-US"/>
              <a:t>Fall 2020</a:t>
            </a:r>
          </a:p>
        </p:txBody>
      </p:sp>
      <p:sp>
        <p:nvSpPr>
          <p:cNvPr id="7" name="Tijdelijke aanduiding voor dianummer 6"/>
          <p:cNvSpPr>
            <a:spLocks noGrp="1"/>
          </p:cNvSpPr>
          <p:nvPr>
            <p:ph type="sldNum" sz="quarter" idx="12"/>
          </p:nvPr>
        </p:nvSpPr>
        <p:spPr>
          <a:xfrm>
            <a:off x="9830683" y="6453386"/>
            <a:ext cx="1596292" cy="404614"/>
          </a:xfrm>
        </p:spPr>
        <p:txBody>
          <a:bodyPr>
            <a:normAutofit/>
          </a:bodyPr>
          <a:lstStyle/>
          <a:p>
            <a:pPr>
              <a:spcAft>
                <a:spcPts val="600"/>
              </a:spcAft>
            </a:pPr>
            <a:fld id="{69E57DC2-970A-4B3E-BB1C-7A09969E49DF}" type="slidenum">
              <a:rPr lang="en-US">
                <a:solidFill>
                  <a:srgbClr val="FFFFFF"/>
                </a:solidFill>
              </a:rPr>
              <a:pPr>
                <a:spcAft>
                  <a:spcPts val="600"/>
                </a:spcAft>
              </a:pPr>
              <a:t>1</a:t>
            </a:fld>
            <a:endParaRPr lang="en-US">
              <a:solidFill>
                <a:srgbClr val="FFFFFF"/>
              </a:solidFill>
            </a:endParaRPr>
          </a:p>
        </p:txBody>
      </p:sp>
      <p:pic>
        <p:nvPicPr>
          <p:cNvPr id="10" name="Tijdelijke aanduiding voor inhoud 6">
            <a:extLst>
              <a:ext uri="{FF2B5EF4-FFF2-40B4-BE49-F238E27FC236}">
                <a16:creationId xmlns:a16="http://schemas.microsoft.com/office/drawing/2014/main" id="{06757687-1E8E-D34D-A1EC-EB0D80E4B61A}"/>
              </a:ext>
            </a:extLst>
          </p:cNvPr>
          <p:cNvPicPr>
            <a:picLocks noChangeAspect="1"/>
          </p:cNvPicPr>
          <p:nvPr/>
        </p:nvPicPr>
        <p:blipFill>
          <a:blip r:embed="rId4"/>
          <a:stretch>
            <a:fillRect/>
          </a:stretch>
        </p:blipFill>
        <p:spPr>
          <a:xfrm>
            <a:off x="6402814" y="25400"/>
            <a:ext cx="5789186" cy="5892302"/>
          </a:xfrm>
          <a:prstGeom prst="rect">
            <a:avLst/>
          </a:prstGeom>
        </p:spPr>
      </p:pic>
      <p:pic>
        <p:nvPicPr>
          <p:cNvPr id="4" name="Audio 3">
            <a:hlinkClick r:id="" action="ppaction://media"/>
            <a:extLst>
              <a:ext uri="{FF2B5EF4-FFF2-40B4-BE49-F238E27FC236}">
                <a16:creationId xmlns:a16="http://schemas.microsoft.com/office/drawing/2014/main" id="{E8EF8439-B764-3046-B97F-D5AF88E6D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1581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3129"/>
    </mc:Choice>
    <mc:Fallback>
      <p:transition spd="slow" advTm="4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75C2D434-B94D-3346-A261-F74083C62668}"/>
              </a:ext>
            </a:extLst>
          </p:cNvPr>
          <p:cNvPicPr>
            <a:picLocks noChangeAspect="1"/>
          </p:cNvPicPr>
          <p:nvPr/>
        </p:nvPicPr>
        <p:blipFill rotWithShape="1">
          <a:blip r:embed="rId4"/>
          <a:srcRect t="15706" r="1" b="2"/>
          <a:stretch/>
        </p:blipFill>
        <p:spPr>
          <a:xfrm>
            <a:off x="-1" y="10"/>
            <a:ext cx="12188652" cy="6857990"/>
          </a:xfrm>
          <a:prstGeom prst="rect">
            <a:avLst/>
          </a:prstGeom>
        </p:spPr>
      </p:pic>
      <p:sp>
        <p:nvSpPr>
          <p:cNvPr id="12" name="Rectangle 11">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ACDB6C8-A16B-E042-873F-71800D0927A2}"/>
              </a:ext>
            </a:extLst>
          </p:cNvPr>
          <p:cNvSpPr>
            <a:spLocks noGrp="1"/>
          </p:cNvSpPr>
          <p:nvPr>
            <p:ph idx="1"/>
          </p:nvPr>
        </p:nvSpPr>
        <p:spPr>
          <a:xfrm>
            <a:off x="1371600" y="2286000"/>
            <a:ext cx="9601200" cy="3581400"/>
          </a:xfrm>
        </p:spPr>
        <p:txBody>
          <a:bodyPr>
            <a:normAutofit/>
          </a:bodyPr>
          <a:lstStyle/>
          <a:p>
            <a:endParaRPr lang="en-GB" dirty="0"/>
          </a:p>
          <a:p>
            <a:endParaRPr lang="en-GB" dirty="0"/>
          </a:p>
          <a:p>
            <a:r>
              <a:rPr lang="en-GB" dirty="0" err="1"/>
              <a:t>HumanE</a:t>
            </a:r>
            <a:r>
              <a:rPr lang="en-GB" dirty="0"/>
              <a:t>-AI-NET</a:t>
            </a:r>
          </a:p>
          <a:p>
            <a:endParaRPr lang="en-GB" dirty="0"/>
          </a:p>
          <a:p>
            <a:pPr algn="r"/>
            <a:r>
              <a:rPr lang="en-GB" dirty="0"/>
              <a:t>GDPR: enables, prohibits, restricts</a:t>
            </a:r>
          </a:p>
          <a:p>
            <a:pPr lvl="1" algn="r"/>
            <a:r>
              <a:rPr lang="en-GB" dirty="0"/>
              <a:t>Reasonable</a:t>
            </a:r>
          </a:p>
          <a:p>
            <a:pPr lvl="1" algn="r"/>
            <a:r>
              <a:rPr lang="en-GB" dirty="0"/>
              <a:t>Pertinent</a:t>
            </a:r>
          </a:p>
          <a:p>
            <a:pPr lvl="1"/>
            <a:endParaRPr lang="en-GB" dirty="0"/>
          </a:p>
        </p:txBody>
      </p:sp>
      <p:sp>
        <p:nvSpPr>
          <p:cNvPr id="4" name="Date Placeholder 3">
            <a:extLst>
              <a:ext uri="{FF2B5EF4-FFF2-40B4-BE49-F238E27FC236}">
                <a16:creationId xmlns:a16="http://schemas.microsoft.com/office/drawing/2014/main" id="{DF8905F9-5D06-CF44-BD0A-9D47BD35A326}"/>
              </a:ext>
            </a:extLst>
          </p:cNvPr>
          <p:cNvSpPr>
            <a:spLocks noGrp="1"/>
          </p:cNvSpPr>
          <p:nvPr>
            <p:ph type="dt" sz="half" idx="10"/>
          </p:nvPr>
        </p:nvSpPr>
        <p:spPr>
          <a:xfrm>
            <a:off x="1390650" y="6453386"/>
            <a:ext cx="1204572" cy="404614"/>
          </a:xfrm>
        </p:spPr>
        <p:txBody>
          <a:bodyPr>
            <a:normAutofit/>
          </a:bodyPr>
          <a:lstStyle/>
          <a:p>
            <a:pPr>
              <a:spcAft>
                <a:spcPts val="600"/>
              </a:spcAft>
            </a:pPr>
            <a:r>
              <a:rPr lang="en-US"/>
              <a:t>Fall 2020</a:t>
            </a:r>
          </a:p>
        </p:txBody>
      </p:sp>
      <p:sp>
        <p:nvSpPr>
          <p:cNvPr id="5" name="Footer Placeholder 4">
            <a:extLst>
              <a:ext uri="{FF2B5EF4-FFF2-40B4-BE49-F238E27FC236}">
                <a16:creationId xmlns:a16="http://schemas.microsoft.com/office/drawing/2014/main" id="{ECFE89FA-F741-CF48-9110-2B0215397C89}"/>
              </a:ext>
            </a:extLst>
          </p:cNvPr>
          <p:cNvSpPr>
            <a:spLocks noGrp="1"/>
          </p:cNvSpPr>
          <p:nvPr>
            <p:ph type="ftr" sz="quarter" idx="11"/>
          </p:nvPr>
        </p:nvSpPr>
        <p:spPr>
          <a:xfrm>
            <a:off x="2893564" y="6453386"/>
            <a:ext cx="6280830" cy="404614"/>
          </a:xfrm>
        </p:spPr>
        <p:txBody>
          <a:bodyPr>
            <a:normAutofit/>
          </a:bodyPr>
          <a:lstStyle/>
          <a:p>
            <a:pPr>
              <a:spcAft>
                <a:spcPts val="600"/>
              </a:spcAft>
            </a:pPr>
            <a:r>
              <a:rPr lang="en-US"/>
              <a:t>HumanE-AI-NET Tutorial Legal Protection by Design</a:t>
            </a:r>
          </a:p>
        </p:txBody>
      </p:sp>
      <p:sp>
        <p:nvSpPr>
          <p:cNvPr id="6" name="Slide Number Placeholder 5">
            <a:extLst>
              <a:ext uri="{FF2B5EF4-FFF2-40B4-BE49-F238E27FC236}">
                <a16:creationId xmlns:a16="http://schemas.microsoft.com/office/drawing/2014/main" id="{AD0A3B25-0E3E-A349-B363-6C9902AE626A}"/>
              </a:ext>
            </a:extLst>
          </p:cNvPr>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10</a:t>
            </a:fld>
            <a:endParaRPr lang="en-US"/>
          </a:p>
        </p:txBody>
      </p:sp>
      <p:pic>
        <p:nvPicPr>
          <p:cNvPr id="8" name="Audio 7">
            <a:hlinkClick r:id="" action="ppaction://media"/>
            <a:extLst>
              <a:ext uri="{FF2B5EF4-FFF2-40B4-BE49-F238E27FC236}">
                <a16:creationId xmlns:a16="http://schemas.microsoft.com/office/drawing/2014/main" id="{8CC25C21-71DC-2548-946C-40EABBC7C0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4071170"/>
      </p:ext>
    </p:extLst>
  </p:cSld>
  <p:clrMapOvr>
    <a:masterClrMapping/>
  </p:clrMapOvr>
  <mc:AlternateContent xmlns:mc="http://schemas.openxmlformats.org/markup-compatibility/2006">
    <mc:Choice xmlns:p14="http://schemas.microsoft.com/office/powerpoint/2010/main" Requires="p14">
      <p:transition spd="slow" p14:dur="2000" advTm="29020"/>
    </mc:Choice>
    <mc:Fallback>
      <p:transition spd="slow" advTm="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723-6356-1842-86E4-8E51B0150888}"/>
              </a:ext>
            </a:extLst>
          </p:cNvPr>
          <p:cNvSpPr>
            <a:spLocks noGrp="1"/>
          </p:cNvSpPr>
          <p:nvPr>
            <p:ph type="title"/>
          </p:nvPr>
        </p:nvSpPr>
        <p:spPr/>
        <p:txBody>
          <a:bodyPr/>
          <a:lstStyle/>
          <a:p>
            <a:r>
              <a:rPr lang="en-GB" dirty="0"/>
              <a:t>Users, developers, end-users</a:t>
            </a:r>
          </a:p>
        </p:txBody>
      </p:sp>
      <p:sp>
        <p:nvSpPr>
          <p:cNvPr id="3" name="Content Placeholder 2">
            <a:extLst>
              <a:ext uri="{FF2B5EF4-FFF2-40B4-BE49-F238E27FC236}">
                <a16:creationId xmlns:a16="http://schemas.microsoft.com/office/drawing/2014/main" id="{EB33D852-FC27-674F-95F7-CE9955819F62}"/>
              </a:ext>
            </a:extLst>
          </p:cNvPr>
          <p:cNvSpPr>
            <a:spLocks noGrp="1"/>
          </p:cNvSpPr>
          <p:nvPr>
            <p:ph idx="1"/>
          </p:nvPr>
        </p:nvSpPr>
        <p:spPr>
          <a:xfrm>
            <a:off x="1371600" y="2286000"/>
            <a:ext cx="10635916" cy="3581400"/>
          </a:xfrm>
        </p:spPr>
        <p:txBody>
          <a:bodyPr>
            <a:normAutofit lnSpcReduction="10000"/>
          </a:bodyPr>
          <a:lstStyle/>
          <a:p>
            <a:pPr marL="457200" indent="-457200">
              <a:buFont typeface="+mj-lt"/>
              <a:buAutoNum type="arabicPeriod"/>
            </a:pPr>
            <a:r>
              <a:rPr lang="en-GB" b="1" dirty="0"/>
              <a:t>Developer: </a:t>
            </a:r>
            <a:r>
              <a:rPr lang="en-GB" dirty="0"/>
              <a:t>if they processes personal data the GDPR applies</a:t>
            </a:r>
          </a:p>
          <a:p>
            <a:pPr marL="457200" indent="-457200">
              <a:buFont typeface="+mj-lt"/>
              <a:buAutoNum type="arabicPeriod"/>
            </a:pPr>
            <a:r>
              <a:rPr lang="en-GB" b="1" dirty="0"/>
              <a:t>User: </a:t>
            </a:r>
            <a:r>
              <a:rPr lang="en-GB" dirty="0"/>
              <a:t>if a company, government agency or NGO employs an AI system and processes personal data they are:</a:t>
            </a:r>
          </a:p>
          <a:p>
            <a:pPr lvl="1"/>
            <a:r>
              <a:rPr lang="en-GB" dirty="0"/>
              <a:t>Liable as a controller if they determine purpose and means</a:t>
            </a:r>
          </a:p>
          <a:p>
            <a:pPr lvl="1"/>
            <a:r>
              <a:rPr lang="en-GB" dirty="0"/>
              <a:t>Liable as a processor if they process on behalf of another </a:t>
            </a:r>
          </a:p>
          <a:p>
            <a:pPr lvl="1"/>
            <a:endParaRPr lang="en-GB" dirty="0"/>
          </a:p>
          <a:p>
            <a:pPr marL="457200" indent="-457200">
              <a:buFont typeface="+mj-lt"/>
              <a:buAutoNum type="arabicPeriod"/>
            </a:pPr>
            <a:r>
              <a:rPr lang="en-GB" b="1" dirty="0"/>
              <a:t>End-user: </a:t>
            </a:r>
            <a:r>
              <a:rPr lang="en-GB" dirty="0"/>
              <a:t>if data that relates to them and makes them identifiable is processed:</a:t>
            </a:r>
          </a:p>
          <a:p>
            <a:pPr lvl="1"/>
            <a:r>
              <a:rPr lang="en-GB" dirty="0"/>
              <a:t>They qualify as data subject and have the rights attributed in the GDPR</a:t>
            </a:r>
          </a:p>
          <a:p>
            <a:pPr lvl="1"/>
            <a:endParaRPr lang="en-GB" dirty="0"/>
          </a:p>
          <a:p>
            <a:pPr marL="0" lvl="1" indent="0" algn="ctr">
              <a:buNone/>
            </a:pPr>
            <a:r>
              <a:rPr lang="en-GB" b="1" dirty="0"/>
              <a:t>Check presentation 1 on users, developers and end-users</a:t>
            </a:r>
          </a:p>
          <a:p>
            <a:pPr marL="0" lvl="1" indent="0">
              <a:buNone/>
            </a:pPr>
            <a:endParaRPr lang="en-GB" dirty="0"/>
          </a:p>
        </p:txBody>
      </p:sp>
      <p:sp>
        <p:nvSpPr>
          <p:cNvPr id="4" name="Date Placeholder 3">
            <a:extLst>
              <a:ext uri="{FF2B5EF4-FFF2-40B4-BE49-F238E27FC236}">
                <a16:creationId xmlns:a16="http://schemas.microsoft.com/office/drawing/2014/main" id="{8661C4E2-FF03-8C41-B046-398168161952}"/>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0BD05C51-2802-394F-85CC-8B3F0420AA19}"/>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460F41FA-CE81-3544-856C-5E03B90E48D5}"/>
              </a:ext>
            </a:extLst>
          </p:cNvPr>
          <p:cNvSpPr>
            <a:spLocks noGrp="1"/>
          </p:cNvSpPr>
          <p:nvPr>
            <p:ph type="sldNum" sz="quarter" idx="12"/>
          </p:nvPr>
        </p:nvSpPr>
        <p:spPr/>
        <p:txBody>
          <a:bodyPr/>
          <a:lstStyle/>
          <a:p>
            <a:fld id="{69E57DC2-970A-4B3E-BB1C-7A09969E49DF}" type="slidenum">
              <a:rPr lang="en-US" smtClean="0"/>
              <a:t>2</a:t>
            </a:fld>
            <a:endParaRPr lang="en-US" dirty="0"/>
          </a:p>
        </p:txBody>
      </p:sp>
      <p:pic>
        <p:nvPicPr>
          <p:cNvPr id="8" name="Audio 7">
            <a:hlinkClick r:id="" action="ppaction://media"/>
            <a:extLst>
              <a:ext uri="{FF2B5EF4-FFF2-40B4-BE49-F238E27FC236}">
                <a16:creationId xmlns:a16="http://schemas.microsoft.com/office/drawing/2014/main" id="{22D73123-7A63-F841-89D2-39D1E70D0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96137014"/>
      </p:ext>
    </p:extLst>
  </p:cSld>
  <p:clrMapOvr>
    <a:masterClrMapping/>
  </p:clrMapOvr>
  <mc:AlternateContent xmlns:mc="http://schemas.openxmlformats.org/markup-compatibility/2006">
    <mc:Choice xmlns:p14="http://schemas.microsoft.com/office/powerpoint/2010/main" Requires="p14">
      <p:transition spd="slow" p14:dur="2000" advTm="90935"/>
    </mc:Choice>
    <mc:Fallback>
      <p:transition spd="slow" advTm="9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6: a legal basis</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436914"/>
            <a:ext cx="10807523" cy="4928260"/>
          </a:xfrm>
        </p:spPr>
        <p:txBody>
          <a:bodyPr>
            <a:normAutofit/>
          </a:bodyPr>
          <a:lstStyle/>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a:solidFill>
                  <a:schemeClr val="tx1"/>
                </a:solidFill>
              </a:rPr>
              <a:t>1.Processing shall be </a:t>
            </a:r>
            <a:r>
              <a:rPr lang="en-GB" sz="2400" b="1" dirty="0">
                <a:solidFill>
                  <a:schemeClr val="tx1"/>
                </a:solidFill>
              </a:rPr>
              <a:t>lawful only </a:t>
            </a:r>
            <a:r>
              <a:rPr lang="en-GB" sz="2400" dirty="0">
                <a:solidFill>
                  <a:schemeClr val="tx1"/>
                </a:solidFill>
              </a:rPr>
              <a:t>if and to the extent that </a:t>
            </a:r>
            <a:br>
              <a:rPr lang="en-GB" sz="2400" dirty="0">
                <a:solidFill>
                  <a:schemeClr val="tx1"/>
                </a:solidFill>
              </a:rPr>
            </a:br>
            <a:r>
              <a:rPr lang="en-GB" sz="2400" dirty="0">
                <a:solidFill>
                  <a:schemeClr val="tx1"/>
                </a:solidFill>
              </a:rPr>
              <a:t>   at least one of the following applies: </a:t>
            </a:r>
          </a:p>
          <a:p>
            <a:pPr marL="0" indent="0">
              <a:buNone/>
            </a:pPr>
            <a:endParaRPr lang="en-GB" sz="2400" dirty="0">
              <a:solidFill>
                <a:schemeClr val="tx1"/>
              </a:solidFill>
            </a:endParaRPr>
          </a:p>
          <a:p>
            <a:pPr marL="457200" indent="-457200">
              <a:buFont typeface="+mj-lt"/>
              <a:buAutoNum type="alphaLcParenR"/>
            </a:pPr>
            <a:r>
              <a:rPr lang="en-GB" sz="2400" dirty="0">
                <a:solidFill>
                  <a:schemeClr val="tx1"/>
                </a:solidFill>
              </a:rPr>
              <a:t>the data subject has given </a:t>
            </a:r>
            <a:r>
              <a:rPr lang="en-GB" sz="2400" b="1" dirty="0">
                <a:solidFill>
                  <a:srgbClr val="FF0000"/>
                </a:solidFill>
              </a:rPr>
              <a:t>consent</a:t>
            </a:r>
            <a:r>
              <a:rPr lang="en-GB" sz="2400" dirty="0">
                <a:solidFill>
                  <a:schemeClr val="tx1"/>
                </a:solidFill>
              </a:rPr>
              <a:t> to the processing of his or her personal data </a:t>
            </a:r>
            <a:r>
              <a:rPr lang="en-GB" sz="2400" dirty="0">
                <a:solidFill>
                  <a:srgbClr val="FF0000"/>
                </a:solidFill>
              </a:rPr>
              <a:t>for one or more specific purposes</a:t>
            </a:r>
            <a:r>
              <a:rPr lang="en-GB" sz="2400" dirty="0">
                <a:solidFill>
                  <a:schemeClr val="tx1"/>
                </a:solidFill>
              </a:rPr>
              <a:t>; </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3</a:t>
            </a:fld>
            <a:endParaRPr lang="en-US" dirty="0"/>
          </a:p>
        </p:txBody>
      </p:sp>
      <p:pic>
        <p:nvPicPr>
          <p:cNvPr id="8" name="Audio 7">
            <a:hlinkClick r:id="" action="ppaction://media"/>
            <a:extLst>
              <a:ext uri="{FF2B5EF4-FFF2-40B4-BE49-F238E27FC236}">
                <a16:creationId xmlns:a16="http://schemas.microsoft.com/office/drawing/2014/main" id="{31255BEB-B309-8A4B-B9D2-65C5002C8A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54395821"/>
      </p:ext>
    </p:extLst>
  </p:cSld>
  <p:clrMapOvr>
    <a:masterClrMapping/>
  </p:clrMapOvr>
  <mc:AlternateContent xmlns:mc="http://schemas.openxmlformats.org/markup-compatibility/2006">
    <mc:Choice xmlns:p14="http://schemas.microsoft.com/office/powerpoint/2010/main" Requires="p14">
      <p:transition spd="slow" p14:dur="2000" advTm="87720"/>
    </mc:Choice>
    <mc:Fallback>
      <p:transition spd="slow" advTm="8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p:txBody>
          <a:bodyPr/>
          <a:lstStyle/>
          <a:p>
            <a:r>
              <a:rPr lang="en-GB" dirty="0"/>
              <a:t>GDPR art. 5.1.b</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753496"/>
            <a:ext cx="10477947" cy="4113904"/>
          </a:xfrm>
        </p:spPr>
        <p:txBody>
          <a:bodyPr>
            <a:normAutofit/>
          </a:bodyPr>
          <a:lstStyle/>
          <a:p>
            <a:endParaRPr lang="en-GB" dirty="0"/>
          </a:p>
          <a:p>
            <a:endParaRPr lang="en-GB" dirty="0"/>
          </a:p>
          <a:p>
            <a:r>
              <a:rPr lang="en-GB" sz="2400" dirty="0"/>
              <a:t>Art. 5.1.b </a:t>
            </a:r>
            <a:r>
              <a:rPr lang="en-GB" sz="2400" dirty="0">
                <a:solidFill>
                  <a:srgbClr val="FF0000"/>
                </a:solidFill>
              </a:rPr>
              <a:t>purpose limitation principle</a:t>
            </a:r>
            <a:r>
              <a:rPr lang="en-GB" sz="2400" dirty="0"/>
              <a:t>:</a:t>
            </a:r>
          </a:p>
          <a:p>
            <a:pPr lvl="1"/>
            <a:r>
              <a:rPr lang="en-GB" sz="2400" dirty="0">
                <a:solidFill>
                  <a:schemeClr val="tx1"/>
                </a:solidFill>
              </a:rPr>
              <a:t>Processing of personal data is only allowed if </a:t>
            </a:r>
            <a:r>
              <a:rPr lang="en-GB" sz="2400" i="1" dirty="0">
                <a:solidFill>
                  <a:srgbClr val="FF0000"/>
                </a:solidFill>
              </a:rPr>
              <a:t>necessary</a:t>
            </a:r>
            <a:r>
              <a:rPr lang="en-GB" sz="2400" dirty="0">
                <a:solidFill>
                  <a:schemeClr val="tx1"/>
                </a:solidFill>
              </a:rPr>
              <a:t> for:</a:t>
            </a:r>
          </a:p>
          <a:p>
            <a:pPr lvl="1"/>
            <a:r>
              <a:rPr lang="en-GB" sz="2400" dirty="0">
                <a:solidFill>
                  <a:schemeClr val="tx1"/>
                </a:solidFill>
              </a:rPr>
              <a:t>specified, explicit and legitimate purposes</a:t>
            </a:r>
          </a:p>
          <a:p>
            <a:pPr lvl="1"/>
            <a:endParaRPr lang="en-GB" sz="2400" dirty="0">
              <a:solidFill>
                <a:schemeClr val="tx1"/>
              </a:solidFill>
            </a:endParaRPr>
          </a:p>
          <a:p>
            <a:pPr lvl="2" algn="r"/>
            <a:r>
              <a:rPr lang="en-GB" sz="2000" dirty="0">
                <a:solidFill>
                  <a:schemeClr val="tx1"/>
                </a:solidFill>
              </a:rPr>
              <a:t>E.g. Public health is legitimate but not specific</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4</a:t>
            </a:fld>
            <a:endParaRPr lang="en-US" dirty="0"/>
          </a:p>
        </p:txBody>
      </p:sp>
      <p:pic>
        <p:nvPicPr>
          <p:cNvPr id="9" name="Audio 8">
            <a:hlinkClick r:id="" action="ppaction://media"/>
            <a:extLst>
              <a:ext uri="{FF2B5EF4-FFF2-40B4-BE49-F238E27FC236}">
                <a16:creationId xmlns:a16="http://schemas.microsoft.com/office/drawing/2014/main" id="{02872159-D6A5-1E49-8870-910675DD60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823756745"/>
      </p:ext>
    </p:extLst>
  </p:cSld>
  <p:clrMapOvr>
    <a:masterClrMapping/>
  </p:clrMapOvr>
  <mc:AlternateContent xmlns:mc="http://schemas.openxmlformats.org/markup-compatibility/2006">
    <mc:Choice xmlns:p14="http://schemas.microsoft.com/office/powerpoint/2010/main" Requires="p14">
      <p:transition spd="slow" p14:dur="2000" advTm="124921"/>
    </mc:Choice>
    <mc:Fallback>
      <p:transition spd="slow" advTm="12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6: a legal basis</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436914"/>
            <a:ext cx="10807523" cy="4928260"/>
          </a:xfrm>
        </p:spPr>
        <p:txBody>
          <a:bodyPr>
            <a:normAutofit/>
          </a:bodyPr>
          <a:lstStyle/>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a:solidFill>
                  <a:schemeClr val="tx1"/>
                </a:solidFill>
              </a:rPr>
              <a:t>1.Processing shall be </a:t>
            </a:r>
            <a:r>
              <a:rPr lang="en-GB" sz="2400" b="1" dirty="0">
                <a:solidFill>
                  <a:schemeClr val="tx1"/>
                </a:solidFill>
              </a:rPr>
              <a:t>lawful only </a:t>
            </a:r>
            <a:r>
              <a:rPr lang="en-GB" sz="2400" dirty="0">
                <a:solidFill>
                  <a:schemeClr val="tx1"/>
                </a:solidFill>
              </a:rPr>
              <a:t>if and to the extent that </a:t>
            </a:r>
            <a:br>
              <a:rPr lang="en-GB" sz="2400" dirty="0">
                <a:solidFill>
                  <a:schemeClr val="tx1"/>
                </a:solidFill>
              </a:rPr>
            </a:br>
            <a:r>
              <a:rPr lang="en-GB" sz="2400" dirty="0">
                <a:solidFill>
                  <a:schemeClr val="tx1"/>
                </a:solidFill>
              </a:rPr>
              <a:t>   at least one of the following applies: </a:t>
            </a:r>
          </a:p>
          <a:p>
            <a:pPr marL="457200" indent="-457200">
              <a:buAutoNum type="alphaLcParenBoth"/>
            </a:pPr>
            <a:endParaRPr lang="en-GB" sz="2400" dirty="0">
              <a:solidFill>
                <a:schemeClr val="tx1"/>
              </a:solidFill>
            </a:endParaRPr>
          </a:p>
          <a:p>
            <a:pPr marL="457200" indent="-457200">
              <a:buFont typeface="+mj-lt"/>
              <a:buAutoNum type="alphaLcParenR" startAt="2"/>
            </a:pPr>
            <a:r>
              <a:rPr lang="en-GB" sz="2400" dirty="0">
                <a:solidFill>
                  <a:schemeClr val="tx1"/>
                </a:solidFill>
              </a:rPr>
              <a:t>processing is </a:t>
            </a:r>
            <a:r>
              <a:rPr lang="en-GB" sz="2400" dirty="0">
                <a:solidFill>
                  <a:srgbClr val="FF0000"/>
                </a:solidFill>
              </a:rPr>
              <a:t>necessary</a:t>
            </a:r>
            <a:r>
              <a:rPr lang="en-GB" sz="2400" dirty="0">
                <a:solidFill>
                  <a:schemeClr val="tx1"/>
                </a:solidFill>
              </a:rPr>
              <a:t> for the performance of a </a:t>
            </a:r>
            <a:r>
              <a:rPr lang="en-GB" sz="2400" b="1" dirty="0">
                <a:solidFill>
                  <a:srgbClr val="FF0000"/>
                </a:solidFill>
              </a:rPr>
              <a:t>contract</a:t>
            </a:r>
            <a:r>
              <a:rPr lang="en-GB" sz="2400" dirty="0">
                <a:solidFill>
                  <a:schemeClr val="tx1"/>
                </a:solidFill>
              </a:rPr>
              <a:t> to which the data subject is party or in order to take steps at the request of the data subject prior to entering into a contract; </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5</a:t>
            </a:fld>
            <a:endParaRPr lang="en-US" dirty="0"/>
          </a:p>
        </p:txBody>
      </p:sp>
      <p:pic>
        <p:nvPicPr>
          <p:cNvPr id="8" name="Audio 7">
            <a:hlinkClick r:id="" action="ppaction://media"/>
            <a:extLst>
              <a:ext uri="{FF2B5EF4-FFF2-40B4-BE49-F238E27FC236}">
                <a16:creationId xmlns:a16="http://schemas.microsoft.com/office/drawing/2014/main" id="{14A24EF2-15B5-9243-86D3-80EF9B17B8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58121727"/>
      </p:ext>
    </p:extLst>
  </p:cSld>
  <p:clrMapOvr>
    <a:masterClrMapping/>
  </p:clrMapOvr>
  <mc:AlternateContent xmlns:mc="http://schemas.openxmlformats.org/markup-compatibility/2006">
    <mc:Choice xmlns:p14="http://schemas.microsoft.com/office/powerpoint/2010/main" Requires="p14">
      <p:transition spd="slow" p14:dur="2000" advTm="163944"/>
    </mc:Choice>
    <mc:Fallback>
      <p:transition spd="slow" advTm="16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6: a legal basis</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436914"/>
            <a:ext cx="10807523" cy="4928260"/>
          </a:xfrm>
        </p:spPr>
        <p:txBody>
          <a:bodyPr>
            <a:normAutofit/>
          </a:bodyPr>
          <a:lstStyle/>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a:solidFill>
                  <a:schemeClr val="tx1"/>
                </a:solidFill>
              </a:rPr>
              <a:t>1.Processing shall be </a:t>
            </a:r>
            <a:r>
              <a:rPr lang="en-GB" sz="2400" b="1" dirty="0">
                <a:solidFill>
                  <a:schemeClr val="tx1"/>
                </a:solidFill>
              </a:rPr>
              <a:t>lawful only </a:t>
            </a:r>
            <a:r>
              <a:rPr lang="en-GB" sz="2400" dirty="0">
                <a:solidFill>
                  <a:schemeClr val="tx1"/>
                </a:solidFill>
              </a:rPr>
              <a:t>if and to the extent that at least one of the following applies: </a:t>
            </a:r>
          </a:p>
          <a:p>
            <a:pPr marL="457200" indent="-457200">
              <a:buAutoNum type="alphaLcParenBoth"/>
            </a:pPr>
            <a:endParaRPr lang="en-GB" sz="2400" dirty="0">
              <a:solidFill>
                <a:schemeClr val="tx1"/>
              </a:solidFill>
            </a:endParaRPr>
          </a:p>
          <a:p>
            <a:pPr marL="457200" indent="-457200">
              <a:buFont typeface="+mj-lt"/>
              <a:buAutoNum type="alphaLcParenR" startAt="3"/>
            </a:pPr>
            <a:r>
              <a:rPr lang="en-GB" sz="2400" dirty="0">
                <a:solidFill>
                  <a:schemeClr val="tx1"/>
                </a:solidFill>
              </a:rPr>
              <a:t>processing is </a:t>
            </a:r>
            <a:r>
              <a:rPr lang="en-GB" sz="2400" dirty="0">
                <a:solidFill>
                  <a:srgbClr val="FF0000"/>
                </a:solidFill>
              </a:rPr>
              <a:t>necessary</a:t>
            </a:r>
            <a:r>
              <a:rPr lang="en-GB" sz="2400" dirty="0">
                <a:solidFill>
                  <a:schemeClr val="tx1"/>
                </a:solidFill>
              </a:rPr>
              <a:t> for compliance with a </a:t>
            </a:r>
            <a:r>
              <a:rPr lang="en-GB" sz="2400" b="1" dirty="0">
                <a:solidFill>
                  <a:srgbClr val="FF0000"/>
                </a:solidFill>
              </a:rPr>
              <a:t>legal obligation </a:t>
            </a:r>
            <a:r>
              <a:rPr lang="en-GB" sz="2400" dirty="0">
                <a:solidFill>
                  <a:srgbClr val="FF0000"/>
                </a:solidFill>
              </a:rPr>
              <a:t>to which the controller is subject</a:t>
            </a:r>
            <a:r>
              <a:rPr lang="en-GB" sz="2400" dirty="0">
                <a:solidFill>
                  <a:schemeClr val="tx1"/>
                </a:solidFill>
              </a:rPr>
              <a:t>; </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6</a:t>
            </a:fld>
            <a:endParaRPr lang="en-US" dirty="0"/>
          </a:p>
        </p:txBody>
      </p:sp>
      <p:pic>
        <p:nvPicPr>
          <p:cNvPr id="8" name="Audio 7">
            <a:hlinkClick r:id="" action="ppaction://media"/>
            <a:extLst>
              <a:ext uri="{FF2B5EF4-FFF2-40B4-BE49-F238E27FC236}">
                <a16:creationId xmlns:a16="http://schemas.microsoft.com/office/drawing/2014/main" id="{7792C032-76B2-A240-A80A-FFB3F6699C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26646546"/>
      </p:ext>
    </p:extLst>
  </p:cSld>
  <p:clrMapOvr>
    <a:masterClrMapping/>
  </p:clrMapOvr>
  <mc:AlternateContent xmlns:mc="http://schemas.openxmlformats.org/markup-compatibility/2006">
    <mc:Choice xmlns:p14="http://schemas.microsoft.com/office/powerpoint/2010/main" Requires="p14">
      <p:transition spd="slow" p14:dur="2000" advTm="106168"/>
    </mc:Choice>
    <mc:Fallback>
      <p:transition spd="slow" advTm="10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6: a legal basis</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436914"/>
            <a:ext cx="10807523" cy="4928260"/>
          </a:xfrm>
        </p:spPr>
        <p:txBody>
          <a:bodyPr>
            <a:normAutofit/>
          </a:bodyPr>
          <a:lstStyle/>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a:solidFill>
                  <a:schemeClr val="tx1"/>
                </a:solidFill>
              </a:rPr>
              <a:t>1.Processing shall be </a:t>
            </a:r>
            <a:r>
              <a:rPr lang="en-GB" sz="2400" b="1" dirty="0">
                <a:solidFill>
                  <a:schemeClr val="tx1"/>
                </a:solidFill>
              </a:rPr>
              <a:t>lawful only </a:t>
            </a:r>
            <a:r>
              <a:rPr lang="en-GB" sz="2400" dirty="0">
                <a:solidFill>
                  <a:schemeClr val="tx1"/>
                </a:solidFill>
              </a:rPr>
              <a:t>if and to the extent that at least one of the following applies: </a:t>
            </a:r>
          </a:p>
          <a:p>
            <a:pPr marL="0" indent="0">
              <a:buNone/>
            </a:pPr>
            <a:endParaRPr lang="en-GB" sz="2400" dirty="0">
              <a:solidFill>
                <a:schemeClr val="tx1"/>
              </a:solidFill>
            </a:endParaRPr>
          </a:p>
          <a:p>
            <a:pPr marL="457200" indent="-457200">
              <a:buFont typeface="+mj-lt"/>
              <a:buAutoNum type="alphaLcParenR" startAt="4"/>
            </a:pPr>
            <a:r>
              <a:rPr lang="en-GB" sz="2400" dirty="0">
                <a:solidFill>
                  <a:schemeClr val="tx1"/>
                </a:solidFill>
              </a:rPr>
              <a:t>processing is </a:t>
            </a:r>
            <a:r>
              <a:rPr lang="en-GB" sz="2400" dirty="0">
                <a:solidFill>
                  <a:srgbClr val="FF0000"/>
                </a:solidFill>
              </a:rPr>
              <a:t>necessary</a:t>
            </a:r>
            <a:r>
              <a:rPr lang="en-GB" sz="2400" dirty="0">
                <a:solidFill>
                  <a:schemeClr val="tx1"/>
                </a:solidFill>
              </a:rPr>
              <a:t> in order to </a:t>
            </a:r>
            <a:r>
              <a:rPr lang="en-GB" sz="2400" dirty="0">
                <a:solidFill>
                  <a:srgbClr val="FF0000"/>
                </a:solidFill>
              </a:rPr>
              <a:t>protect the </a:t>
            </a:r>
            <a:r>
              <a:rPr lang="en-GB" sz="2400" b="1" dirty="0">
                <a:solidFill>
                  <a:srgbClr val="FF0000"/>
                </a:solidFill>
              </a:rPr>
              <a:t>vital interests </a:t>
            </a:r>
            <a:r>
              <a:rPr lang="en-GB" sz="2400" dirty="0">
                <a:solidFill>
                  <a:schemeClr val="tx1"/>
                </a:solidFill>
              </a:rPr>
              <a:t>of the data subject or of another natural person; </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7</a:t>
            </a:fld>
            <a:endParaRPr lang="en-US" dirty="0"/>
          </a:p>
        </p:txBody>
      </p:sp>
      <p:pic>
        <p:nvPicPr>
          <p:cNvPr id="8" name="Audio 7">
            <a:hlinkClick r:id="" action="ppaction://media"/>
            <a:extLst>
              <a:ext uri="{FF2B5EF4-FFF2-40B4-BE49-F238E27FC236}">
                <a16:creationId xmlns:a16="http://schemas.microsoft.com/office/drawing/2014/main" id="{923028B9-CC31-E547-9F1A-C4A63D93B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25084244"/>
      </p:ext>
    </p:extLst>
  </p:cSld>
  <p:clrMapOvr>
    <a:masterClrMapping/>
  </p:clrMapOvr>
  <mc:AlternateContent xmlns:mc="http://schemas.openxmlformats.org/markup-compatibility/2006">
    <mc:Choice xmlns:p14="http://schemas.microsoft.com/office/powerpoint/2010/main" Requires="p14">
      <p:transition spd="slow" p14:dur="2000" advTm="57730"/>
    </mc:Choice>
    <mc:Fallback>
      <p:transition spd="slow" advTm="5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6: a legal basis</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436914"/>
            <a:ext cx="10807523" cy="4928260"/>
          </a:xfrm>
        </p:spPr>
        <p:txBody>
          <a:bodyPr>
            <a:normAutofit/>
          </a:bodyPr>
          <a:lstStyle/>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a:solidFill>
                  <a:schemeClr val="tx1"/>
                </a:solidFill>
              </a:rPr>
              <a:t>1.Processing shall be </a:t>
            </a:r>
            <a:r>
              <a:rPr lang="en-GB" sz="2400" b="1" dirty="0">
                <a:solidFill>
                  <a:schemeClr val="tx1"/>
                </a:solidFill>
              </a:rPr>
              <a:t>lawful only </a:t>
            </a:r>
            <a:r>
              <a:rPr lang="en-GB" sz="2400" dirty="0">
                <a:solidFill>
                  <a:schemeClr val="tx1"/>
                </a:solidFill>
              </a:rPr>
              <a:t>if and to the extent that at least one of the following applies: </a:t>
            </a:r>
          </a:p>
          <a:p>
            <a:pPr marL="457200" indent="-457200">
              <a:buAutoNum type="alphaLcParenBoth"/>
            </a:pPr>
            <a:endParaRPr lang="en-GB" sz="2400" dirty="0">
              <a:solidFill>
                <a:schemeClr val="tx1"/>
              </a:solidFill>
            </a:endParaRPr>
          </a:p>
          <a:p>
            <a:pPr marL="457200" indent="-457200">
              <a:buFont typeface="+mj-lt"/>
              <a:buAutoNum type="alphaLcParenR" startAt="5"/>
            </a:pPr>
            <a:r>
              <a:rPr lang="en-GB" sz="2400" dirty="0">
                <a:solidFill>
                  <a:schemeClr val="tx1"/>
                </a:solidFill>
              </a:rPr>
              <a:t>processing is </a:t>
            </a:r>
            <a:r>
              <a:rPr lang="en-GB" sz="2400" dirty="0">
                <a:solidFill>
                  <a:srgbClr val="FF0000"/>
                </a:solidFill>
              </a:rPr>
              <a:t>necessary for the performance of a task </a:t>
            </a:r>
            <a:r>
              <a:rPr lang="en-GB" sz="2400" dirty="0">
                <a:solidFill>
                  <a:schemeClr val="tx1"/>
                </a:solidFill>
              </a:rPr>
              <a:t>carried out in the </a:t>
            </a:r>
            <a:r>
              <a:rPr lang="en-GB" sz="2400" b="1" dirty="0">
                <a:solidFill>
                  <a:srgbClr val="FF0000"/>
                </a:solidFill>
              </a:rPr>
              <a:t>public interest or in the exercise of official authority </a:t>
            </a:r>
            <a:r>
              <a:rPr lang="en-GB" sz="2400" dirty="0">
                <a:solidFill>
                  <a:schemeClr val="tx1"/>
                </a:solidFill>
              </a:rPr>
              <a:t>vested in the controller; </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8</a:t>
            </a:fld>
            <a:endParaRPr lang="en-US" dirty="0"/>
          </a:p>
        </p:txBody>
      </p:sp>
      <p:pic>
        <p:nvPicPr>
          <p:cNvPr id="8" name="Audio 7">
            <a:hlinkClick r:id="" action="ppaction://media"/>
            <a:extLst>
              <a:ext uri="{FF2B5EF4-FFF2-40B4-BE49-F238E27FC236}">
                <a16:creationId xmlns:a16="http://schemas.microsoft.com/office/drawing/2014/main" id="{21DAA1D5-B546-7A49-BE94-78BB6159E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6838982"/>
      </p:ext>
    </p:extLst>
  </p:cSld>
  <p:clrMapOvr>
    <a:masterClrMapping/>
  </p:clrMapOvr>
  <mc:AlternateContent xmlns:mc="http://schemas.openxmlformats.org/markup-compatibility/2006">
    <mc:Choice xmlns:p14="http://schemas.microsoft.com/office/powerpoint/2010/main" Requires="p14">
      <p:transition spd="slow" p14:dur="2000" advTm="106869"/>
    </mc:Choice>
    <mc:Fallback>
      <p:transition spd="slow" advTm="10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6: a legal basis</a:t>
            </a:r>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436914"/>
            <a:ext cx="10807523" cy="4928260"/>
          </a:xfrm>
        </p:spPr>
        <p:txBody>
          <a:bodyPr>
            <a:normAutofit/>
          </a:bodyPr>
          <a:lstStyle/>
          <a:p>
            <a:pPr marL="0" indent="0">
              <a:buNone/>
            </a:pPr>
            <a:r>
              <a:rPr lang="en-GB" sz="2400" dirty="0">
                <a:solidFill>
                  <a:schemeClr val="tx1"/>
                </a:solidFill>
              </a:rPr>
              <a:t>1.Processing shall be </a:t>
            </a:r>
            <a:r>
              <a:rPr lang="en-GB" sz="2400" b="1" dirty="0">
                <a:solidFill>
                  <a:schemeClr val="tx1"/>
                </a:solidFill>
              </a:rPr>
              <a:t>lawful only </a:t>
            </a:r>
            <a:r>
              <a:rPr lang="en-GB" sz="2400" dirty="0">
                <a:solidFill>
                  <a:schemeClr val="tx1"/>
                </a:solidFill>
              </a:rPr>
              <a:t>if and to the extent that at least one of the following applies: </a:t>
            </a:r>
          </a:p>
          <a:p>
            <a:pPr marL="457200" indent="-457200">
              <a:buAutoNum type="alphaLcParenBoth"/>
            </a:pPr>
            <a:endParaRPr lang="en-GB" sz="2400" dirty="0">
              <a:solidFill>
                <a:schemeClr val="tx1"/>
              </a:solidFill>
            </a:endParaRPr>
          </a:p>
          <a:p>
            <a:pPr marL="457200" indent="-457200">
              <a:buFont typeface="+mj-lt"/>
              <a:buAutoNum type="alphaLcParenR" startAt="6"/>
            </a:pPr>
            <a:r>
              <a:rPr lang="en-GB" sz="2400" dirty="0">
                <a:solidFill>
                  <a:schemeClr val="tx1"/>
                </a:solidFill>
              </a:rPr>
              <a:t>processing is </a:t>
            </a:r>
            <a:r>
              <a:rPr lang="en-GB" sz="2400" b="1" dirty="0">
                <a:solidFill>
                  <a:srgbClr val="FF0000"/>
                </a:solidFill>
              </a:rPr>
              <a:t>necessary </a:t>
            </a:r>
            <a:r>
              <a:rPr lang="en-GB" sz="2400" dirty="0">
                <a:solidFill>
                  <a:schemeClr val="tx1"/>
                </a:solidFill>
              </a:rPr>
              <a:t>for the purposes of the </a:t>
            </a:r>
            <a:r>
              <a:rPr lang="en-GB" sz="2400" dirty="0">
                <a:solidFill>
                  <a:srgbClr val="FF0000"/>
                </a:solidFill>
              </a:rPr>
              <a:t>legitimate interests pursued by the controller or by a third party</a:t>
            </a:r>
            <a:r>
              <a:rPr lang="en-GB" sz="2400" dirty="0">
                <a:solidFill>
                  <a:schemeClr val="tx1"/>
                </a:solidFill>
              </a:rPr>
              <a:t>, except where such interests are overridden by the interests or fundamental rights and freedoms of the data subject which require protection of personal data, in particular where the data subject is a child. </a:t>
            </a:r>
          </a:p>
          <a:p>
            <a:pPr marL="457200" indent="-457200">
              <a:buFont typeface="+mj-lt"/>
              <a:buAutoNum type="alphaLcParenR" startAt="6"/>
            </a:pPr>
            <a:endParaRPr lang="en-GB" sz="2400" dirty="0">
              <a:solidFill>
                <a:schemeClr val="tx1"/>
              </a:solidFill>
            </a:endParaRPr>
          </a:p>
          <a:p>
            <a:pPr marL="0" indent="0">
              <a:buNone/>
            </a:pPr>
            <a:r>
              <a:rPr lang="en-GB" sz="2400" dirty="0"/>
              <a:t>Point (f) of the first subparagraph shall not apply to processing carried out by public authorities in the performance of their tasks. </a:t>
            </a:r>
          </a:p>
          <a:p>
            <a:pPr marL="0" indent="0">
              <a:buNone/>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9</a:t>
            </a:fld>
            <a:endParaRPr lang="en-US" dirty="0"/>
          </a:p>
        </p:txBody>
      </p:sp>
      <p:pic>
        <p:nvPicPr>
          <p:cNvPr id="8" name="Audio 7">
            <a:hlinkClick r:id="" action="ppaction://media"/>
            <a:extLst>
              <a:ext uri="{FF2B5EF4-FFF2-40B4-BE49-F238E27FC236}">
                <a16:creationId xmlns:a16="http://schemas.microsoft.com/office/drawing/2014/main" id="{5754E433-9CD1-4D4F-A5FD-697A1B144A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72629753"/>
      </p:ext>
    </p:extLst>
  </p:cSld>
  <p:clrMapOvr>
    <a:masterClrMapping/>
  </p:clrMapOvr>
  <mc:AlternateContent xmlns:mc="http://schemas.openxmlformats.org/markup-compatibility/2006">
    <mc:Choice xmlns:p14="http://schemas.microsoft.com/office/powerpoint/2010/main" Requires="p14">
      <p:transition spd="slow" p14:dur="2000" advTm="221223"/>
    </mc:Choice>
    <mc:Fallback>
      <p:transition spd="slow" advTm="22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9|5.6"/>
</p:tagLst>
</file>

<file path=ppt/tags/tag2.xml><?xml version="1.0" encoding="utf-8"?>
<p:tagLst xmlns:a="http://schemas.openxmlformats.org/drawingml/2006/main" xmlns:r="http://schemas.openxmlformats.org/officeDocument/2006/relationships" xmlns:p="http://schemas.openxmlformats.org/presentationml/2006/main">
  <p:tag name="TIMING" val="|216.3"/>
</p:tagLst>
</file>

<file path=ppt/theme/theme1.xml><?xml version="1.0" encoding="utf-8"?>
<a:theme xmlns:a="http://schemas.openxmlformats.org/drawingml/2006/main" name="Bijsnij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93BF942E50F049A9EF0013C56E0E0F" ma:contentTypeVersion="6" ma:contentTypeDescription="Create a new document." ma:contentTypeScope="" ma:versionID="f71e88f81c5123733921b88e38d1792c">
  <xsd:schema xmlns:xsd="http://www.w3.org/2001/XMLSchema" xmlns:xs="http://www.w3.org/2001/XMLSchema" xmlns:p="http://schemas.microsoft.com/office/2006/metadata/properties" xmlns:ns2="69d91f16-7083-4465-96b7-cfa596842426" xmlns:ns3="8906126e-c50c-43e7-80be-ce9d2d8cf778" targetNamespace="http://schemas.microsoft.com/office/2006/metadata/properties" ma:root="true" ma:fieldsID="8210dd5ff3ccd6a4ed2e2aadd67fcadd" ns2:_="" ns3:_="">
    <xsd:import namespace="69d91f16-7083-4465-96b7-cfa596842426"/>
    <xsd:import namespace="8906126e-c50c-43e7-80be-ce9d2d8cf7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91f16-7083-4465-96b7-cfa5968424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06126e-c50c-43e7-80be-ce9d2d8cf7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E19F68-6F4C-4A80-ACF1-2FBAD836A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91f16-7083-4465-96b7-cfa596842426"/>
    <ds:schemaRef ds:uri="8906126e-c50c-43e7-80be-ce9d2d8cf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2AFDAE-77BF-48B4-AFD0-08F392BC0DE2}">
  <ds:schemaRefs>
    <ds:schemaRef ds:uri="http://schemas.microsoft.com/sharepoint/v3/contenttype/forms"/>
  </ds:schemaRefs>
</ds:datastoreItem>
</file>

<file path=customXml/itemProps3.xml><?xml version="1.0" encoding="utf-8"?>
<ds:datastoreItem xmlns:ds="http://schemas.openxmlformats.org/officeDocument/2006/customXml" ds:itemID="{74143867-A6C1-4BC7-8C4A-91107CBAA2B7}">
  <ds:schemaRefs>
    <ds:schemaRef ds:uri="http://purl.org/dc/dcmitype/"/>
    <ds:schemaRef ds:uri="http://purl.org/dc/terms/"/>
    <ds:schemaRef ds:uri="http://schemas.microsoft.com/office/2006/metadata/properties"/>
    <ds:schemaRef ds:uri="8906126e-c50c-43e7-80be-ce9d2d8cf778"/>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69d91f16-7083-4465-96b7-cfa596842426"/>
  </ds:schemaRefs>
</ds:datastoreItem>
</file>

<file path=docProps/app.xml><?xml version="1.0" encoding="utf-8"?>
<Properties xmlns="http://schemas.openxmlformats.org/officeDocument/2006/extended-properties" xmlns:vt="http://schemas.openxmlformats.org/officeDocument/2006/docPropsVTypes">
  <TotalTime>85</TotalTime>
  <Words>637</Words>
  <Application>Microsoft Macintosh PowerPoint</Application>
  <PresentationFormat>Widescreen</PresentationFormat>
  <Paragraphs>92</Paragraphs>
  <Slides>10</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Britannic Bold</vt:lpstr>
      <vt:lpstr>Broadway</vt:lpstr>
      <vt:lpstr>Calibri</vt:lpstr>
      <vt:lpstr>Franklin Gothic Book</vt:lpstr>
      <vt:lpstr>Futura Medium</vt:lpstr>
      <vt:lpstr>Bijsnijden</vt:lpstr>
      <vt:lpstr>A legal basis (on what ground can you process  personal data?)  art. 6 GDPR</vt:lpstr>
      <vt:lpstr>Users, developers, end-users</vt:lpstr>
      <vt:lpstr>GDPR art. 6: a legal basis</vt:lpstr>
      <vt:lpstr>GDPR art. 5.1.b</vt:lpstr>
      <vt:lpstr>GDPR art. 6: a legal basis</vt:lpstr>
      <vt:lpstr>GDPR art. 6: a legal basis</vt:lpstr>
      <vt:lpstr>GDPR art. 6: a legal basis</vt:lpstr>
      <vt:lpstr>GDPR art. 6: a legal basis</vt:lpstr>
      <vt:lpstr>GDPR art. 6: a legal basis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legal basis  art. 6 GDPR</dc:title>
  <dc:creator>Mireille HILDEBRANDT</dc:creator>
  <cp:lastModifiedBy>Mireille HILDEBRANDT</cp:lastModifiedBy>
  <cp:revision>1</cp:revision>
  <dcterms:created xsi:type="dcterms:W3CDTF">2020-09-13T15:01:31Z</dcterms:created>
  <dcterms:modified xsi:type="dcterms:W3CDTF">2020-12-06T13:47:25Z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0x0101000893BF942E50F049A9EF0013C56E0E0F</vt:lpwstr>
  </property>
</Properties>
</file>