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56" r:id="rId5"/>
    <p:sldId id="397" r:id="rId6"/>
    <p:sldId id="315" r:id="rId7"/>
    <p:sldId id="405" r:id="rId8"/>
    <p:sldId id="404" r:id="rId9"/>
    <p:sldId id="406" r:id="rId10"/>
    <p:sldId id="403" r:id="rId11"/>
    <p:sldId id="407" r:id="rId12"/>
    <p:sldId id="408" r:id="rId13"/>
    <p:sldId id="39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E5B158-72A8-7845-A2CB-427EF024C12D}" v="11" dt="2020-12-06T14:32:22.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00"/>
    <p:restoredTop sz="94648"/>
  </p:normalViewPr>
  <p:slideViewPr>
    <p:cSldViewPr snapToGrid="0" snapToObjects="1">
      <p:cViewPr varScale="1">
        <p:scale>
          <a:sx n="111" d="100"/>
          <a:sy n="111" d="100"/>
        </p:scale>
        <p:origin x="248" y="320"/>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eille HILDEBRANDT" userId="32d9daa9-24aa-4935-a54e-226c1148251b" providerId="ADAL" clId="{AC89C8E8-2002-0C4A-9035-B0864FB4450C}"/>
    <pc:docChg chg="custSel addSld modSld">
      <pc:chgData name="Mireille HILDEBRANDT" userId="32d9daa9-24aa-4935-a54e-226c1148251b" providerId="ADAL" clId="{AC89C8E8-2002-0C4A-9035-B0864FB4450C}" dt="2020-09-16T05:59:30.400" v="23" actId="27636"/>
      <pc:docMkLst>
        <pc:docMk/>
      </pc:docMkLst>
      <pc:sldChg chg="modSp mod">
        <pc:chgData name="Mireille HILDEBRANDT" userId="32d9daa9-24aa-4935-a54e-226c1148251b" providerId="ADAL" clId="{AC89C8E8-2002-0C4A-9035-B0864FB4450C}" dt="2020-09-16T05:57:48.582" v="8" actId="11"/>
        <pc:sldMkLst>
          <pc:docMk/>
          <pc:sldMk cId="2154395821" sldId="315"/>
        </pc:sldMkLst>
        <pc:spChg chg="mod">
          <ac:chgData name="Mireille HILDEBRANDT" userId="32d9daa9-24aa-4935-a54e-226c1148251b" providerId="ADAL" clId="{AC89C8E8-2002-0C4A-9035-B0864FB4450C}" dt="2020-09-16T05:57:48.582" v="8" actId="11"/>
          <ac:spMkLst>
            <pc:docMk/>
            <pc:sldMk cId="2154395821" sldId="315"/>
            <ac:spMk id="3" creationId="{B6A2B389-DD01-FE4A-94F5-269429D5335F}"/>
          </ac:spMkLst>
        </pc:spChg>
      </pc:sldChg>
      <pc:sldChg chg="modSp mod">
        <pc:chgData name="Mireille HILDEBRANDT" userId="32d9daa9-24aa-4935-a54e-226c1148251b" providerId="ADAL" clId="{AC89C8E8-2002-0C4A-9035-B0864FB4450C}" dt="2020-09-16T05:59:30.400" v="23" actId="27636"/>
        <pc:sldMkLst>
          <pc:docMk/>
          <pc:sldMk cId="1626903401" sldId="403"/>
        </pc:sldMkLst>
        <pc:spChg chg="mod">
          <ac:chgData name="Mireille HILDEBRANDT" userId="32d9daa9-24aa-4935-a54e-226c1148251b" providerId="ADAL" clId="{AC89C8E8-2002-0C4A-9035-B0864FB4450C}" dt="2020-09-16T05:59:30.400" v="23" actId="27636"/>
          <ac:spMkLst>
            <pc:docMk/>
            <pc:sldMk cId="1626903401" sldId="403"/>
            <ac:spMk id="3" creationId="{B6A2B389-DD01-FE4A-94F5-269429D5335F}"/>
          </ac:spMkLst>
        </pc:spChg>
      </pc:sldChg>
      <pc:sldChg chg="modSp mod">
        <pc:chgData name="Mireille HILDEBRANDT" userId="32d9daa9-24aa-4935-a54e-226c1148251b" providerId="ADAL" clId="{AC89C8E8-2002-0C4A-9035-B0864FB4450C}" dt="2020-09-16T05:58:47.839" v="16" actId="11"/>
        <pc:sldMkLst>
          <pc:docMk/>
          <pc:sldMk cId="4101613282" sldId="404"/>
        </pc:sldMkLst>
        <pc:spChg chg="mod">
          <ac:chgData name="Mireille HILDEBRANDT" userId="32d9daa9-24aa-4935-a54e-226c1148251b" providerId="ADAL" clId="{AC89C8E8-2002-0C4A-9035-B0864FB4450C}" dt="2020-09-16T05:58:47.839" v="16" actId="11"/>
          <ac:spMkLst>
            <pc:docMk/>
            <pc:sldMk cId="4101613282" sldId="404"/>
            <ac:spMk id="3" creationId="{B6A2B389-DD01-FE4A-94F5-269429D5335F}"/>
          </ac:spMkLst>
        </pc:spChg>
      </pc:sldChg>
      <pc:sldChg chg="modSp add mod">
        <pc:chgData name="Mireille HILDEBRANDT" userId="32d9daa9-24aa-4935-a54e-226c1148251b" providerId="ADAL" clId="{AC89C8E8-2002-0C4A-9035-B0864FB4450C}" dt="2020-09-16T05:57:35.187" v="7" actId="11"/>
        <pc:sldMkLst>
          <pc:docMk/>
          <pc:sldMk cId="1530741195" sldId="405"/>
        </pc:sldMkLst>
        <pc:spChg chg="mod">
          <ac:chgData name="Mireille HILDEBRANDT" userId="32d9daa9-24aa-4935-a54e-226c1148251b" providerId="ADAL" clId="{AC89C8E8-2002-0C4A-9035-B0864FB4450C}" dt="2020-09-16T05:57:35.187" v="7" actId="11"/>
          <ac:spMkLst>
            <pc:docMk/>
            <pc:sldMk cId="1530741195" sldId="405"/>
            <ac:spMk id="3" creationId="{B6A2B389-DD01-FE4A-94F5-269429D5335F}"/>
          </ac:spMkLst>
        </pc:spChg>
      </pc:sldChg>
      <pc:sldChg chg="modSp add mod">
        <pc:chgData name="Mireille HILDEBRANDT" userId="32d9daa9-24aa-4935-a54e-226c1148251b" providerId="ADAL" clId="{AC89C8E8-2002-0C4A-9035-B0864FB4450C}" dt="2020-09-16T05:58:35.849" v="15" actId="11"/>
        <pc:sldMkLst>
          <pc:docMk/>
          <pc:sldMk cId="3519709047" sldId="406"/>
        </pc:sldMkLst>
        <pc:spChg chg="mod">
          <ac:chgData name="Mireille HILDEBRANDT" userId="32d9daa9-24aa-4935-a54e-226c1148251b" providerId="ADAL" clId="{AC89C8E8-2002-0C4A-9035-B0864FB4450C}" dt="2020-09-16T05:58:35.849" v="15" actId="11"/>
          <ac:spMkLst>
            <pc:docMk/>
            <pc:sldMk cId="3519709047" sldId="406"/>
            <ac:spMk id="3" creationId="{B6A2B389-DD01-FE4A-94F5-269429D5335F}"/>
          </ac:spMkLst>
        </pc:spChg>
      </pc:sldChg>
      <pc:sldChg chg="modSp add mod">
        <pc:chgData name="Mireille HILDEBRANDT" userId="32d9daa9-24aa-4935-a54e-226c1148251b" providerId="ADAL" clId="{AC89C8E8-2002-0C4A-9035-B0864FB4450C}" dt="2020-09-16T05:59:12.764" v="21" actId="11"/>
        <pc:sldMkLst>
          <pc:docMk/>
          <pc:sldMk cId="2301810175" sldId="407"/>
        </pc:sldMkLst>
        <pc:spChg chg="mod">
          <ac:chgData name="Mireille HILDEBRANDT" userId="32d9daa9-24aa-4935-a54e-226c1148251b" providerId="ADAL" clId="{AC89C8E8-2002-0C4A-9035-B0864FB4450C}" dt="2020-09-16T05:59:12.764" v="21" actId="11"/>
          <ac:spMkLst>
            <pc:docMk/>
            <pc:sldMk cId="2301810175" sldId="407"/>
            <ac:spMk id="3" creationId="{B6A2B389-DD01-FE4A-94F5-269429D5335F}"/>
          </ac:spMkLst>
        </pc:spChg>
      </pc:sldChg>
    </pc:docChg>
  </pc:docChgLst>
  <pc:docChgLst>
    <pc:chgData name="Mireille HILDEBRANDT" userId="32d9daa9-24aa-4935-a54e-226c1148251b" providerId="ADAL" clId="{DFE5B158-72A8-7845-A2CB-427EF024C12D}"/>
    <pc:docChg chg="custSel addSld delSld modSld">
      <pc:chgData name="Mireille HILDEBRANDT" userId="32d9daa9-24aa-4935-a54e-226c1148251b" providerId="ADAL" clId="{DFE5B158-72A8-7845-A2CB-427EF024C12D}" dt="2020-12-06T14:32:22.965" v="55"/>
      <pc:docMkLst>
        <pc:docMk/>
      </pc:docMkLst>
      <pc:sldChg chg="addSp delSp modSp mod modTransition">
        <pc:chgData name="Mireille HILDEBRANDT" userId="32d9daa9-24aa-4935-a54e-226c1148251b" providerId="ADAL" clId="{DFE5B158-72A8-7845-A2CB-427EF024C12D}" dt="2020-12-06T14:09:24.349" v="42"/>
        <pc:sldMkLst>
          <pc:docMk/>
          <pc:sldMk cId="1931581279" sldId="256"/>
        </pc:sldMkLst>
        <pc:spChg chg="mod">
          <ac:chgData name="Mireille HILDEBRANDT" userId="32d9daa9-24aa-4935-a54e-226c1148251b" providerId="ADAL" clId="{DFE5B158-72A8-7845-A2CB-427EF024C12D}" dt="2020-11-21T14:22:33.210" v="30" actId="20577"/>
          <ac:spMkLst>
            <pc:docMk/>
            <pc:sldMk cId="1931581279" sldId="256"/>
            <ac:spMk id="2" creationId="{00000000-0000-0000-0000-000000000000}"/>
          </ac:spMkLst>
        </pc:spChg>
        <pc:picChg chg="add del mod">
          <ac:chgData name="Mireille HILDEBRANDT" userId="32d9daa9-24aa-4935-a54e-226c1148251b" providerId="ADAL" clId="{DFE5B158-72A8-7845-A2CB-427EF024C12D}" dt="2020-12-06T14:09:24.349" v="42"/>
          <ac:picMkLst>
            <pc:docMk/>
            <pc:sldMk cId="1931581279" sldId="256"/>
            <ac:picMk id="3" creationId="{F35DAB29-71CD-F04A-AAAA-130F887B5FC0}"/>
          </ac:picMkLst>
        </pc:picChg>
        <pc:picChg chg="add mod">
          <ac:chgData name="Mireille HILDEBRANDT" userId="32d9daa9-24aa-4935-a54e-226c1148251b" providerId="ADAL" clId="{DFE5B158-72A8-7845-A2CB-427EF024C12D}" dt="2020-12-06T14:09:24.349" v="42"/>
          <ac:picMkLst>
            <pc:docMk/>
            <pc:sldMk cId="1931581279" sldId="256"/>
            <ac:picMk id="4" creationId="{EC7C105B-8546-8C4B-A932-187BB32677DF}"/>
          </ac:picMkLst>
        </pc:picChg>
      </pc:sldChg>
      <pc:sldChg chg="addSp delSp modSp mod modTransition">
        <pc:chgData name="Mireille HILDEBRANDT" userId="32d9daa9-24aa-4935-a54e-226c1148251b" providerId="ADAL" clId="{DFE5B158-72A8-7845-A2CB-427EF024C12D}" dt="2020-12-06T14:09:24.349" v="42"/>
        <pc:sldMkLst>
          <pc:docMk/>
          <pc:sldMk cId="2154395821" sldId="315"/>
        </pc:sldMkLst>
        <pc:spChg chg="mod">
          <ac:chgData name="Mireille HILDEBRANDT" userId="32d9daa9-24aa-4935-a54e-226c1148251b" providerId="ADAL" clId="{DFE5B158-72A8-7845-A2CB-427EF024C12D}" dt="2020-11-21T14:23:01.332" v="33" actId="20577"/>
          <ac:spMkLst>
            <pc:docMk/>
            <pc:sldMk cId="2154395821" sldId="315"/>
            <ac:spMk id="3" creationId="{B6A2B389-DD01-FE4A-94F5-269429D5335F}"/>
          </ac:spMkLst>
        </pc:spChg>
        <pc:picChg chg="add del mod">
          <ac:chgData name="Mireille HILDEBRANDT" userId="32d9daa9-24aa-4935-a54e-226c1148251b" providerId="ADAL" clId="{DFE5B158-72A8-7845-A2CB-427EF024C12D}" dt="2020-12-06T14:09:24.349" v="42"/>
          <ac:picMkLst>
            <pc:docMk/>
            <pc:sldMk cId="2154395821" sldId="315"/>
            <ac:picMk id="7" creationId="{57E4D550-4D19-A543-9B5B-A3B886CF79C6}"/>
          </ac:picMkLst>
        </pc:picChg>
        <pc:picChg chg="add mod">
          <ac:chgData name="Mireille HILDEBRANDT" userId="32d9daa9-24aa-4935-a54e-226c1148251b" providerId="ADAL" clId="{DFE5B158-72A8-7845-A2CB-427EF024C12D}" dt="2020-12-06T14:09:24.349" v="42"/>
          <ac:picMkLst>
            <pc:docMk/>
            <pc:sldMk cId="2154395821" sldId="315"/>
            <ac:picMk id="8" creationId="{27DF87BA-708B-E446-A3DB-3BFA98C6FB3B}"/>
          </ac:picMkLst>
        </pc:picChg>
      </pc:sldChg>
      <pc:sldChg chg="addSp delSp modSp modTransition">
        <pc:chgData name="Mireille HILDEBRANDT" userId="32d9daa9-24aa-4935-a54e-226c1148251b" providerId="ADAL" clId="{DFE5B158-72A8-7845-A2CB-427EF024C12D}" dt="2020-12-06T14:32:22.965" v="55"/>
        <pc:sldMkLst>
          <pc:docMk/>
          <pc:sldMk cId="1554071170" sldId="393"/>
        </pc:sldMkLst>
        <pc:picChg chg="add del mod">
          <ac:chgData name="Mireille HILDEBRANDT" userId="32d9daa9-24aa-4935-a54e-226c1148251b" providerId="ADAL" clId="{DFE5B158-72A8-7845-A2CB-427EF024C12D}" dt="2020-12-06T14:32:22.965" v="55"/>
          <ac:picMkLst>
            <pc:docMk/>
            <pc:sldMk cId="1554071170" sldId="393"/>
            <ac:picMk id="2" creationId="{3DA68C73-7EC3-FB4A-8157-70DFE35AB3EA}"/>
          </ac:picMkLst>
        </pc:picChg>
        <pc:picChg chg="add mod">
          <ac:chgData name="Mireille HILDEBRANDT" userId="32d9daa9-24aa-4935-a54e-226c1148251b" providerId="ADAL" clId="{DFE5B158-72A8-7845-A2CB-427EF024C12D}" dt="2020-12-06T14:32:22.965" v="55"/>
          <ac:picMkLst>
            <pc:docMk/>
            <pc:sldMk cId="1554071170" sldId="393"/>
            <ac:picMk id="8" creationId="{DF5CFC0A-23F2-5B4F-90FD-ADF30783C09D}"/>
          </ac:picMkLst>
        </pc:picChg>
      </pc:sldChg>
      <pc:sldChg chg="addSp delSp modSp modTransition modAnim">
        <pc:chgData name="Mireille HILDEBRANDT" userId="32d9daa9-24aa-4935-a54e-226c1148251b" providerId="ADAL" clId="{DFE5B158-72A8-7845-A2CB-427EF024C12D}" dt="2020-12-06T14:09:24.349" v="42"/>
        <pc:sldMkLst>
          <pc:docMk/>
          <pc:sldMk cId="3258300152" sldId="397"/>
        </pc:sldMkLst>
        <pc:picChg chg="add del mod">
          <ac:chgData name="Mireille HILDEBRANDT" userId="32d9daa9-24aa-4935-a54e-226c1148251b" providerId="ADAL" clId="{DFE5B158-72A8-7845-A2CB-427EF024C12D}" dt="2020-11-29T15:26:23.374" v="40"/>
          <ac:picMkLst>
            <pc:docMk/>
            <pc:sldMk cId="3258300152" sldId="397"/>
            <ac:picMk id="2" creationId="{3D026555-36D2-734E-9426-2348E3AED7F9}"/>
          </ac:picMkLst>
        </pc:picChg>
        <pc:picChg chg="add mod">
          <ac:chgData name="Mireille HILDEBRANDT" userId="32d9daa9-24aa-4935-a54e-226c1148251b" providerId="ADAL" clId="{DFE5B158-72A8-7845-A2CB-427EF024C12D}" dt="2020-12-06T14:09:24.349" v="42"/>
          <ac:picMkLst>
            <pc:docMk/>
            <pc:sldMk cId="3258300152" sldId="397"/>
            <ac:picMk id="2" creationId="{6ABA741C-3F66-D64D-9206-F7E46B6E270A}"/>
          </ac:picMkLst>
        </pc:picChg>
        <pc:picChg chg="add del mod">
          <ac:chgData name="Mireille HILDEBRANDT" userId="32d9daa9-24aa-4935-a54e-226c1148251b" providerId="ADAL" clId="{DFE5B158-72A8-7845-A2CB-427EF024C12D}" dt="2020-12-06T14:09:24.349" v="42"/>
          <ac:picMkLst>
            <pc:docMk/>
            <pc:sldMk cId="3258300152" sldId="397"/>
            <ac:picMk id="3" creationId="{F396FF40-6853-9E45-BBA1-3FBE9A03DD63}"/>
          </ac:picMkLst>
        </pc:picChg>
      </pc:sldChg>
      <pc:sldChg chg="del">
        <pc:chgData name="Mireille HILDEBRANDT" userId="32d9daa9-24aa-4935-a54e-226c1148251b" providerId="ADAL" clId="{DFE5B158-72A8-7845-A2CB-427EF024C12D}" dt="2020-11-21T14:22:50.703" v="31" actId="2696"/>
        <pc:sldMkLst>
          <pc:docMk/>
          <pc:sldMk cId="3496137014" sldId="400"/>
        </pc:sldMkLst>
      </pc:sldChg>
      <pc:sldChg chg="del">
        <pc:chgData name="Mireille HILDEBRANDT" userId="32d9daa9-24aa-4935-a54e-226c1148251b" providerId="ADAL" clId="{DFE5B158-72A8-7845-A2CB-427EF024C12D}" dt="2020-11-21T14:22:50.703" v="31" actId="2696"/>
        <pc:sldMkLst>
          <pc:docMk/>
          <pc:sldMk cId="1026889652" sldId="401"/>
        </pc:sldMkLst>
      </pc:sldChg>
      <pc:sldChg chg="del">
        <pc:chgData name="Mireille HILDEBRANDT" userId="32d9daa9-24aa-4935-a54e-226c1148251b" providerId="ADAL" clId="{DFE5B158-72A8-7845-A2CB-427EF024C12D}" dt="2020-11-21T14:22:50.703" v="31" actId="2696"/>
        <pc:sldMkLst>
          <pc:docMk/>
          <pc:sldMk cId="954834097" sldId="402"/>
        </pc:sldMkLst>
      </pc:sldChg>
      <pc:sldChg chg="addSp delSp modSp modTransition">
        <pc:chgData name="Mireille HILDEBRANDT" userId="32d9daa9-24aa-4935-a54e-226c1148251b" providerId="ADAL" clId="{DFE5B158-72A8-7845-A2CB-427EF024C12D}" dt="2020-12-06T14:27:49.852" v="45"/>
        <pc:sldMkLst>
          <pc:docMk/>
          <pc:sldMk cId="1626903401" sldId="403"/>
        </pc:sldMkLst>
        <pc:picChg chg="add del mod">
          <ac:chgData name="Mireille HILDEBRANDT" userId="32d9daa9-24aa-4935-a54e-226c1148251b" providerId="ADAL" clId="{DFE5B158-72A8-7845-A2CB-427EF024C12D}" dt="2020-12-06T14:27:49.852" v="45"/>
          <ac:picMkLst>
            <pc:docMk/>
            <pc:sldMk cId="1626903401" sldId="403"/>
            <ac:picMk id="7" creationId="{E4383FE3-1414-204A-A814-78F352CCE107}"/>
          </ac:picMkLst>
        </pc:picChg>
        <pc:picChg chg="add mod">
          <ac:chgData name="Mireille HILDEBRANDT" userId="32d9daa9-24aa-4935-a54e-226c1148251b" providerId="ADAL" clId="{DFE5B158-72A8-7845-A2CB-427EF024C12D}" dt="2020-12-06T14:27:49.852" v="45"/>
          <ac:picMkLst>
            <pc:docMk/>
            <pc:sldMk cId="1626903401" sldId="403"/>
            <ac:picMk id="8" creationId="{01E88150-1F51-414B-8A16-D801F312680B}"/>
          </ac:picMkLst>
        </pc:picChg>
      </pc:sldChg>
      <pc:sldChg chg="addSp delSp modSp mod modTransition">
        <pc:chgData name="Mireille HILDEBRANDT" userId="32d9daa9-24aa-4935-a54e-226c1148251b" providerId="ADAL" clId="{DFE5B158-72A8-7845-A2CB-427EF024C12D}" dt="2020-12-06T14:27:49.852" v="45"/>
        <pc:sldMkLst>
          <pc:docMk/>
          <pc:sldMk cId="4101613282" sldId="404"/>
        </pc:sldMkLst>
        <pc:spChg chg="mod">
          <ac:chgData name="Mireille HILDEBRANDT" userId="32d9daa9-24aa-4935-a54e-226c1148251b" providerId="ADAL" clId="{DFE5B158-72A8-7845-A2CB-427EF024C12D}" dt="2020-11-21T14:23:14.793" v="35" actId="20577"/>
          <ac:spMkLst>
            <pc:docMk/>
            <pc:sldMk cId="4101613282" sldId="404"/>
            <ac:spMk id="3" creationId="{B6A2B389-DD01-FE4A-94F5-269429D5335F}"/>
          </ac:spMkLst>
        </pc:spChg>
        <pc:picChg chg="add del mod">
          <ac:chgData name="Mireille HILDEBRANDT" userId="32d9daa9-24aa-4935-a54e-226c1148251b" providerId="ADAL" clId="{DFE5B158-72A8-7845-A2CB-427EF024C12D}" dt="2020-12-06T14:27:49.852" v="45"/>
          <ac:picMkLst>
            <pc:docMk/>
            <pc:sldMk cId="4101613282" sldId="404"/>
            <ac:picMk id="7" creationId="{98E8DD3C-D7C8-3B4D-AB30-D8EDB44FE932}"/>
          </ac:picMkLst>
        </pc:picChg>
        <pc:picChg chg="add mod">
          <ac:chgData name="Mireille HILDEBRANDT" userId="32d9daa9-24aa-4935-a54e-226c1148251b" providerId="ADAL" clId="{DFE5B158-72A8-7845-A2CB-427EF024C12D}" dt="2020-12-06T14:27:49.852" v="45"/>
          <ac:picMkLst>
            <pc:docMk/>
            <pc:sldMk cId="4101613282" sldId="404"/>
            <ac:picMk id="8" creationId="{2827F145-53C5-494A-99D3-EA17C4671D38}"/>
          </ac:picMkLst>
        </pc:picChg>
      </pc:sldChg>
      <pc:sldChg chg="addSp delSp modSp modTransition">
        <pc:chgData name="Mireille HILDEBRANDT" userId="32d9daa9-24aa-4935-a54e-226c1148251b" providerId="ADAL" clId="{DFE5B158-72A8-7845-A2CB-427EF024C12D}" dt="2020-12-06T14:27:49.852" v="45"/>
        <pc:sldMkLst>
          <pc:docMk/>
          <pc:sldMk cId="1530741195" sldId="405"/>
        </pc:sldMkLst>
        <pc:picChg chg="add del mod">
          <ac:chgData name="Mireille HILDEBRANDT" userId="32d9daa9-24aa-4935-a54e-226c1148251b" providerId="ADAL" clId="{DFE5B158-72A8-7845-A2CB-427EF024C12D}" dt="2020-12-06T14:09:24.349" v="42"/>
          <ac:picMkLst>
            <pc:docMk/>
            <pc:sldMk cId="1530741195" sldId="405"/>
            <ac:picMk id="7" creationId="{24FC9F04-2F3C-CB4F-A5F7-0085538182BC}"/>
          </ac:picMkLst>
        </pc:picChg>
        <pc:picChg chg="add del mod">
          <ac:chgData name="Mireille HILDEBRANDT" userId="32d9daa9-24aa-4935-a54e-226c1148251b" providerId="ADAL" clId="{DFE5B158-72A8-7845-A2CB-427EF024C12D}" dt="2020-12-06T14:14:54.311" v="43"/>
          <ac:picMkLst>
            <pc:docMk/>
            <pc:sldMk cId="1530741195" sldId="405"/>
            <ac:picMk id="8" creationId="{356A54C4-8EA9-BA47-BE05-00C7018EFBEF}"/>
          </ac:picMkLst>
        </pc:picChg>
        <pc:picChg chg="add del mod">
          <ac:chgData name="Mireille HILDEBRANDT" userId="32d9daa9-24aa-4935-a54e-226c1148251b" providerId="ADAL" clId="{DFE5B158-72A8-7845-A2CB-427EF024C12D}" dt="2020-12-06T14:15:08.406" v="44"/>
          <ac:picMkLst>
            <pc:docMk/>
            <pc:sldMk cId="1530741195" sldId="405"/>
            <ac:picMk id="9" creationId="{5919B3E9-9C3F-4549-9CEC-A0BED38E8ADC}"/>
          </ac:picMkLst>
        </pc:picChg>
        <pc:picChg chg="add del mod">
          <ac:chgData name="Mireille HILDEBRANDT" userId="32d9daa9-24aa-4935-a54e-226c1148251b" providerId="ADAL" clId="{DFE5B158-72A8-7845-A2CB-427EF024C12D}" dt="2020-12-06T14:27:49.852" v="45"/>
          <ac:picMkLst>
            <pc:docMk/>
            <pc:sldMk cId="1530741195" sldId="405"/>
            <ac:picMk id="10" creationId="{CBE617BE-C9F0-3743-B05E-E3EDDE5DCA4F}"/>
          </ac:picMkLst>
        </pc:picChg>
        <pc:picChg chg="add mod">
          <ac:chgData name="Mireille HILDEBRANDT" userId="32d9daa9-24aa-4935-a54e-226c1148251b" providerId="ADAL" clId="{DFE5B158-72A8-7845-A2CB-427EF024C12D}" dt="2020-12-06T14:27:49.852" v="45"/>
          <ac:picMkLst>
            <pc:docMk/>
            <pc:sldMk cId="1530741195" sldId="405"/>
            <ac:picMk id="11" creationId="{56BB50CB-C073-984D-874F-39D8E40C5710}"/>
          </ac:picMkLst>
        </pc:picChg>
      </pc:sldChg>
      <pc:sldChg chg="addSp delSp modSp mod modTransition">
        <pc:chgData name="Mireille HILDEBRANDT" userId="32d9daa9-24aa-4935-a54e-226c1148251b" providerId="ADAL" clId="{DFE5B158-72A8-7845-A2CB-427EF024C12D}" dt="2020-12-06T14:27:49.852" v="45"/>
        <pc:sldMkLst>
          <pc:docMk/>
          <pc:sldMk cId="3519709047" sldId="406"/>
        </pc:sldMkLst>
        <pc:spChg chg="mod">
          <ac:chgData name="Mireille HILDEBRANDT" userId="32d9daa9-24aa-4935-a54e-226c1148251b" providerId="ADAL" clId="{DFE5B158-72A8-7845-A2CB-427EF024C12D}" dt="2020-11-21T14:23:22.732" v="36" actId="20577"/>
          <ac:spMkLst>
            <pc:docMk/>
            <pc:sldMk cId="3519709047" sldId="406"/>
            <ac:spMk id="3" creationId="{B6A2B389-DD01-FE4A-94F5-269429D5335F}"/>
          </ac:spMkLst>
        </pc:spChg>
        <pc:picChg chg="add del mod">
          <ac:chgData name="Mireille HILDEBRANDT" userId="32d9daa9-24aa-4935-a54e-226c1148251b" providerId="ADAL" clId="{DFE5B158-72A8-7845-A2CB-427EF024C12D}" dt="2020-12-06T14:27:49.852" v="45"/>
          <ac:picMkLst>
            <pc:docMk/>
            <pc:sldMk cId="3519709047" sldId="406"/>
            <ac:picMk id="7" creationId="{52DF72E8-26DF-D342-B2C9-BC5E812F8D82}"/>
          </ac:picMkLst>
        </pc:picChg>
        <pc:picChg chg="add mod">
          <ac:chgData name="Mireille HILDEBRANDT" userId="32d9daa9-24aa-4935-a54e-226c1148251b" providerId="ADAL" clId="{DFE5B158-72A8-7845-A2CB-427EF024C12D}" dt="2020-12-06T14:27:49.852" v="45"/>
          <ac:picMkLst>
            <pc:docMk/>
            <pc:sldMk cId="3519709047" sldId="406"/>
            <ac:picMk id="8" creationId="{348DACEB-88DC-6B41-808E-E4D260CFC19B}"/>
          </ac:picMkLst>
        </pc:picChg>
      </pc:sldChg>
      <pc:sldChg chg="addSp delSp modSp mod modTransition">
        <pc:chgData name="Mireille HILDEBRANDT" userId="32d9daa9-24aa-4935-a54e-226c1148251b" providerId="ADAL" clId="{DFE5B158-72A8-7845-A2CB-427EF024C12D}" dt="2020-12-06T14:27:49.852" v="45"/>
        <pc:sldMkLst>
          <pc:docMk/>
          <pc:sldMk cId="2301810175" sldId="407"/>
        </pc:sldMkLst>
        <pc:spChg chg="mod">
          <ac:chgData name="Mireille HILDEBRANDT" userId="32d9daa9-24aa-4935-a54e-226c1148251b" providerId="ADAL" clId="{DFE5B158-72A8-7845-A2CB-427EF024C12D}" dt="2020-11-21T14:23:37.233" v="37" actId="20577"/>
          <ac:spMkLst>
            <pc:docMk/>
            <pc:sldMk cId="2301810175" sldId="407"/>
            <ac:spMk id="3" creationId="{B6A2B389-DD01-FE4A-94F5-269429D5335F}"/>
          </ac:spMkLst>
        </pc:spChg>
        <pc:picChg chg="add del mod">
          <ac:chgData name="Mireille HILDEBRANDT" userId="32d9daa9-24aa-4935-a54e-226c1148251b" providerId="ADAL" clId="{DFE5B158-72A8-7845-A2CB-427EF024C12D}" dt="2020-12-06T14:27:49.852" v="45"/>
          <ac:picMkLst>
            <pc:docMk/>
            <pc:sldMk cId="2301810175" sldId="407"/>
            <ac:picMk id="7" creationId="{B3DE2C6E-5474-664C-B754-A3FFDDF7D7C9}"/>
          </ac:picMkLst>
        </pc:picChg>
        <pc:picChg chg="add mod">
          <ac:chgData name="Mireille HILDEBRANDT" userId="32d9daa9-24aa-4935-a54e-226c1148251b" providerId="ADAL" clId="{DFE5B158-72A8-7845-A2CB-427EF024C12D}" dt="2020-12-06T14:27:49.852" v="45"/>
          <ac:picMkLst>
            <pc:docMk/>
            <pc:sldMk cId="2301810175" sldId="407"/>
            <ac:picMk id="8" creationId="{F479F911-2566-1240-B55E-EC49F5900732}"/>
          </ac:picMkLst>
        </pc:picChg>
      </pc:sldChg>
      <pc:sldChg chg="addSp delSp modSp add mod modTransition">
        <pc:chgData name="Mireille HILDEBRANDT" userId="32d9daa9-24aa-4935-a54e-226c1148251b" providerId="ADAL" clId="{DFE5B158-72A8-7845-A2CB-427EF024C12D}" dt="2020-12-06T14:32:22.965" v="55"/>
        <pc:sldMkLst>
          <pc:docMk/>
          <pc:sldMk cId="864943613" sldId="408"/>
        </pc:sldMkLst>
        <pc:spChg chg="mod">
          <ac:chgData name="Mireille HILDEBRANDT" userId="32d9daa9-24aa-4935-a54e-226c1148251b" providerId="ADAL" clId="{DFE5B158-72A8-7845-A2CB-427EF024C12D}" dt="2020-12-06T14:29:27.173" v="54" actId="20577"/>
          <ac:spMkLst>
            <pc:docMk/>
            <pc:sldMk cId="864943613" sldId="408"/>
            <ac:spMk id="3" creationId="{B6A2B389-DD01-FE4A-94F5-269429D5335F}"/>
          </ac:spMkLst>
        </pc:spChg>
        <pc:picChg chg="add mod">
          <ac:chgData name="Mireille HILDEBRANDT" userId="32d9daa9-24aa-4935-a54e-226c1148251b" providerId="ADAL" clId="{DFE5B158-72A8-7845-A2CB-427EF024C12D}" dt="2020-12-06T14:32:22.965" v="55"/>
          <ac:picMkLst>
            <pc:docMk/>
            <pc:sldMk cId="864943613" sldId="408"/>
            <ac:picMk id="7" creationId="{2E1C4ABA-3730-2B42-AA9E-27A4FA1FC0E7}"/>
          </ac:picMkLst>
        </pc:picChg>
        <pc:picChg chg="del">
          <ac:chgData name="Mireille HILDEBRANDT" userId="32d9daa9-24aa-4935-a54e-226c1148251b" providerId="ADAL" clId="{DFE5B158-72A8-7845-A2CB-427EF024C12D}" dt="2020-12-06T14:32:22.965" v="55"/>
          <ac:picMkLst>
            <pc:docMk/>
            <pc:sldMk cId="864943613" sldId="408"/>
            <ac:picMk id="8" creationId="{F479F911-2566-1240-B55E-EC49F590073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298E48-E65E-8F48-A590-EE82FDF6AEB4}" type="datetimeFigureOut">
              <a:rPr lang="en-GB" smtClean="0"/>
              <a:t>06/12/2020</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D7523-5E5A-F54F-975E-DF0501C22D43}" type="slidenum">
              <a:rPr lang="en-GB" smtClean="0"/>
              <a:t>‹#›</a:t>
            </a:fld>
            <a:endParaRPr lang="en-GB"/>
          </a:p>
        </p:txBody>
      </p:sp>
    </p:spTree>
    <p:extLst>
      <p:ext uri="{BB962C8B-B14F-4D97-AF65-F5344CB8AC3E}">
        <p14:creationId xmlns:p14="http://schemas.microsoft.com/office/powerpoint/2010/main" val="986032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nl-NL"/>
              <a:t>Titelstijl van model bewerken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r>
              <a:rPr lang="en-US"/>
              <a:t>Fall 2020</a:t>
            </a:r>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en-US"/>
              <a:t>HumanE-AI-NET Tutorial Legal Protection by Design</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r>
              <a:rPr lang="en-US"/>
              <a:t>Fall 2020</a:t>
            </a:r>
            <a:endParaRPr lang="en-US" dirty="0"/>
          </a:p>
        </p:txBody>
      </p:sp>
      <p:sp>
        <p:nvSpPr>
          <p:cNvPr id="5" name="Footer Placeholder 4"/>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nl-NL"/>
              <a:t>Titelstijl van model bewerken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r>
              <a:rPr lang="en-US"/>
              <a:t>Fall 2020</a:t>
            </a:r>
            <a:endParaRPr lang="en-US" dirty="0"/>
          </a:p>
        </p:txBody>
      </p:sp>
      <p:sp>
        <p:nvSpPr>
          <p:cNvPr id="5" name="Footer Placeholder 4"/>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atin typeface="Broadway" pitchFamily="82" charset="77"/>
              </a:defRPr>
            </a:lvl1pPr>
          </a:lstStyle>
          <a:p>
            <a:r>
              <a:rPr lang="nl-NL" dirty="0"/>
              <a:t>Titelstijl van model bewerken</a:t>
            </a:r>
            <a:endParaRPr lang="en-US" dirty="0"/>
          </a:p>
        </p:txBody>
      </p:sp>
      <p:sp>
        <p:nvSpPr>
          <p:cNvPr id="3" name="Content Placeholder 2"/>
          <p:cNvSpPr>
            <a:spLocks noGrp="1"/>
          </p:cNvSpPr>
          <p:nvPr>
            <p:ph idx="1"/>
          </p:nvPr>
        </p:nvSpPr>
        <p:spPr/>
        <p:txBody>
          <a:bodyPr/>
          <a:lstStyle>
            <a:lvl1pPr>
              <a:defRPr>
                <a:latin typeface="Futura Medium" panose="020B0602020204020303" pitchFamily="34" charset="-79"/>
                <a:cs typeface="Futura Medium" panose="020B0602020204020303" pitchFamily="34" charset="-79"/>
              </a:defRPr>
            </a:lvl1pPr>
            <a:lvl2pPr>
              <a:defRPr>
                <a:latin typeface="Futura Medium" panose="020B0602020204020303" pitchFamily="34" charset="-79"/>
                <a:cs typeface="Futura Medium" panose="020B0602020204020303" pitchFamily="34" charset="-79"/>
              </a:defRPr>
            </a:lvl2pPr>
            <a:lvl3pPr>
              <a:defRPr>
                <a:latin typeface="Futura Medium" panose="020B0602020204020303" pitchFamily="34" charset="-79"/>
                <a:cs typeface="Futura Medium" panose="020B0602020204020303" pitchFamily="34" charset="-79"/>
              </a:defRPr>
            </a:lvl3pPr>
            <a:lvl4pPr>
              <a:defRPr>
                <a:latin typeface="Futura Medium" panose="020B0602020204020303" pitchFamily="34" charset="-79"/>
                <a:cs typeface="Futura Medium" panose="020B0602020204020303" pitchFamily="34" charset="-79"/>
              </a:defRPr>
            </a:lvl4pPr>
            <a:lvl5pPr>
              <a:defRPr>
                <a:latin typeface="Futura Medium" panose="020B0602020204020303" pitchFamily="34" charset="-79"/>
                <a:cs typeface="Futura Medium" panose="020B0602020204020303" pitchFamily="34" charset="-79"/>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r>
              <a:rPr lang="en-US"/>
              <a:t>Fall 2020</a:t>
            </a:r>
            <a:endParaRPr lang="en-US" dirty="0"/>
          </a:p>
        </p:txBody>
      </p:sp>
      <p:sp>
        <p:nvSpPr>
          <p:cNvPr id="5" name="Footer Placeholder 4"/>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nl-NL"/>
              <a:t>Titelstijl van model bewerken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r>
              <a:rPr lang="en-US"/>
              <a:t>Fall 2020</a:t>
            </a:r>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en-US"/>
              <a:t>HumanE-AI-NET Tutorial Legal Protection by Design</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NL"/>
              <a:t>Titelstijl van model bewerken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r>
              <a:rPr lang="en-US"/>
              <a:t>Fall 2020</a:t>
            </a:r>
            <a:endParaRPr lang="en-US" dirty="0"/>
          </a:p>
        </p:txBody>
      </p:sp>
      <p:sp>
        <p:nvSpPr>
          <p:cNvPr id="6" name="Footer Placeholder 5"/>
          <p:cNvSpPr>
            <a:spLocks noGrp="1"/>
          </p:cNvSpPr>
          <p:nvPr>
            <p:ph type="ftr" sz="quarter" idx="11"/>
          </p:nvPr>
        </p:nvSpPr>
        <p:spPr/>
        <p:txBody>
          <a:bodyPr/>
          <a:lstStyle/>
          <a:p>
            <a:r>
              <a:rPr lang="en-US"/>
              <a:t>HumanE-AI-NET Tutorial Legal Protection by Design</a:t>
            </a:r>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nl-NL"/>
              <a:t>Titelstijl van model bewerken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r>
              <a:rPr lang="en-US"/>
              <a:t>Fall 2020</a:t>
            </a:r>
            <a:endParaRPr lang="en-US" dirty="0"/>
          </a:p>
        </p:txBody>
      </p:sp>
      <p:sp>
        <p:nvSpPr>
          <p:cNvPr id="8" name="Footer Placeholder 7"/>
          <p:cNvSpPr>
            <a:spLocks noGrp="1"/>
          </p:cNvSpPr>
          <p:nvPr>
            <p:ph type="ftr" sz="quarter" idx="11"/>
          </p:nvPr>
        </p:nvSpPr>
        <p:spPr/>
        <p:txBody>
          <a:bodyPr/>
          <a:lstStyle/>
          <a:p>
            <a:r>
              <a:rPr lang="en-US"/>
              <a:t>HumanE-AI-NET Tutorial Legal Protection by Design</a:t>
            </a:r>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Date Placeholder 2"/>
          <p:cNvSpPr>
            <a:spLocks noGrp="1"/>
          </p:cNvSpPr>
          <p:nvPr>
            <p:ph type="dt" sz="half" idx="10"/>
          </p:nvPr>
        </p:nvSpPr>
        <p:spPr/>
        <p:txBody>
          <a:bodyPr/>
          <a:lstStyle/>
          <a:p>
            <a:r>
              <a:rPr lang="en-US"/>
              <a:t>Fall 2020</a:t>
            </a:r>
            <a:endParaRPr lang="en-US" dirty="0"/>
          </a:p>
        </p:txBody>
      </p:sp>
      <p:sp>
        <p:nvSpPr>
          <p:cNvPr id="4" name="Footer Placeholder 3"/>
          <p:cNvSpPr>
            <a:spLocks noGrp="1"/>
          </p:cNvSpPr>
          <p:nvPr>
            <p:ph type="ftr" sz="quarter" idx="11"/>
          </p:nvPr>
        </p:nvSpPr>
        <p:spPr/>
        <p:txBody>
          <a:bodyPr/>
          <a:lstStyle/>
          <a:p>
            <a:r>
              <a:rPr lang="en-US"/>
              <a:t>HumanE-AI-NET Tutorial Legal Protection by Design</a:t>
            </a:r>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Fall 2020</a:t>
            </a:r>
            <a:endParaRPr lang="en-US" dirty="0"/>
          </a:p>
        </p:txBody>
      </p:sp>
      <p:sp>
        <p:nvSpPr>
          <p:cNvPr id="3" name="Footer Placeholder 2"/>
          <p:cNvSpPr>
            <a:spLocks noGrp="1"/>
          </p:cNvSpPr>
          <p:nvPr>
            <p:ph type="ftr" sz="quarter" idx="11"/>
          </p:nvPr>
        </p:nvSpPr>
        <p:spPr/>
        <p:txBody>
          <a:bodyPr/>
          <a:lstStyle/>
          <a:p>
            <a:r>
              <a:rPr lang="en-US"/>
              <a:t>HumanE-AI-NET Tutorial Legal Protection by Design</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nl-NL"/>
              <a:t>Titelstijl van model bewerken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r>
              <a:rPr lang="en-US"/>
              <a:t>Fall 2020</a:t>
            </a:r>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HumanE-AI-NET Tutorial Legal Protection by Design</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nl-NL"/>
              <a:t>Titelstijl van model bewerken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r>
              <a:rPr lang="en-US"/>
              <a:t>Fall 2020</a:t>
            </a:r>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HumanE-AI-NET Tutorial Legal Protection by Design</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nl-NL"/>
              <a:t>Titelstijl van model bewerken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r>
              <a:rPr lang="en-US"/>
              <a:t>Fall 2020</a:t>
            </a:r>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r>
              <a:rPr lang="en-US"/>
              <a:t>HumanE-AI-NET Tutorial Legal Protection by Design</a:t>
            </a:r>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A77A6167-FCC5-49E8-B280-CECAF151E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F84046EA-4273-437E-9DE5-5AEE713C3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el 1"/>
          <p:cNvSpPr>
            <a:spLocks noGrp="1"/>
          </p:cNvSpPr>
          <p:nvPr>
            <p:ph type="ctrTitle"/>
          </p:nvPr>
        </p:nvSpPr>
        <p:spPr>
          <a:xfrm>
            <a:off x="1478522" y="1480930"/>
            <a:ext cx="5301138" cy="3254321"/>
          </a:xfrm>
        </p:spPr>
        <p:txBody>
          <a:bodyPr>
            <a:normAutofit/>
          </a:bodyPr>
          <a:lstStyle/>
          <a:p>
            <a:pPr algn="l"/>
            <a:r>
              <a:rPr lang="en-GB" sz="4400" dirty="0">
                <a:latin typeface="Britannic Bold" panose="020B0903060703020204" pitchFamily="34" charset="77"/>
                <a:ea typeface="Bauhaus 93" charset="0"/>
                <a:cs typeface="Bauhaus 93" charset="0"/>
              </a:rPr>
              <a:t>Principles</a:t>
            </a:r>
            <a:br>
              <a:rPr lang="en-GB" sz="4400" dirty="0">
                <a:latin typeface="Britannic Bold" panose="020B0903060703020204" pitchFamily="34" charset="77"/>
                <a:ea typeface="Bauhaus 93" charset="0"/>
                <a:cs typeface="Bauhaus 93" charset="0"/>
              </a:rPr>
            </a:br>
            <a:r>
              <a:rPr lang="en-GB" sz="2000" dirty="0">
                <a:latin typeface="Britannic Bold" panose="020B0903060703020204" pitchFamily="34" charset="77"/>
                <a:ea typeface="Bauhaus 93" charset="0"/>
                <a:cs typeface="Bauhaus 93" charset="0"/>
              </a:rPr>
              <a:t>(what rules apply?)</a:t>
            </a:r>
            <a:br>
              <a:rPr lang="en-GB" sz="4400" dirty="0">
                <a:latin typeface="Britannic Bold" panose="020B0903060703020204" pitchFamily="34" charset="77"/>
                <a:ea typeface="Bauhaus 93" charset="0"/>
                <a:cs typeface="Bauhaus 93" charset="0"/>
              </a:rPr>
            </a:br>
            <a:br>
              <a:rPr lang="en-GB" sz="4400" dirty="0">
                <a:latin typeface="Britannic Bold" panose="020B0903060703020204" pitchFamily="34" charset="77"/>
                <a:ea typeface="Bauhaus 93" charset="0"/>
                <a:cs typeface="Bauhaus 93" charset="0"/>
              </a:rPr>
            </a:br>
            <a:r>
              <a:rPr lang="en-GB" sz="2000" dirty="0">
                <a:latin typeface="Britannic Bold" panose="020B0903060703020204" pitchFamily="34" charset="77"/>
                <a:ea typeface="Bauhaus 93" charset="0"/>
                <a:cs typeface="Bauhaus 93" charset="0"/>
              </a:rPr>
              <a:t>art. 5 GDPR</a:t>
            </a:r>
            <a:endParaRPr lang="en-GB" sz="4400" dirty="0">
              <a:latin typeface="Britannic Bold" panose="020B0903060703020204" pitchFamily="34" charset="77"/>
              <a:ea typeface="Bauhaus 93" charset="0"/>
              <a:cs typeface="Bauhaus 93" charset="0"/>
            </a:endParaRPr>
          </a:p>
        </p:txBody>
      </p:sp>
      <p:sp>
        <p:nvSpPr>
          <p:cNvPr id="6" name="Tijdelijke aanduiding voor voettekst 5"/>
          <p:cNvSpPr>
            <a:spLocks noGrp="1"/>
          </p:cNvSpPr>
          <p:nvPr>
            <p:ph type="ftr" sz="quarter" idx="11"/>
          </p:nvPr>
        </p:nvSpPr>
        <p:spPr>
          <a:xfrm>
            <a:off x="1478522" y="6352906"/>
            <a:ext cx="3247106" cy="404614"/>
          </a:xfrm>
        </p:spPr>
        <p:txBody>
          <a:bodyPr>
            <a:normAutofit fontScale="92500"/>
          </a:bodyPr>
          <a:lstStyle/>
          <a:p>
            <a:pPr algn="l">
              <a:spcAft>
                <a:spcPts val="600"/>
              </a:spcAft>
            </a:pPr>
            <a:r>
              <a:rPr lang="en-US"/>
              <a:t>HumanE-AI-NET Tutorial Legal Protection by Design</a:t>
            </a:r>
          </a:p>
        </p:txBody>
      </p:sp>
      <p:sp>
        <p:nvSpPr>
          <p:cNvPr id="5" name="Tijdelijke aanduiding voor datum 4"/>
          <p:cNvSpPr>
            <a:spLocks noGrp="1"/>
          </p:cNvSpPr>
          <p:nvPr>
            <p:ph type="dt" sz="half" idx="10"/>
          </p:nvPr>
        </p:nvSpPr>
        <p:spPr>
          <a:xfrm>
            <a:off x="5171716" y="6352906"/>
            <a:ext cx="1607944" cy="404614"/>
          </a:xfrm>
        </p:spPr>
        <p:txBody>
          <a:bodyPr>
            <a:normAutofit/>
          </a:bodyPr>
          <a:lstStyle/>
          <a:p>
            <a:pPr algn="r">
              <a:spcAft>
                <a:spcPts val="600"/>
              </a:spcAft>
            </a:pPr>
            <a:r>
              <a:rPr lang="en-US"/>
              <a:t>Fall 2020</a:t>
            </a:r>
          </a:p>
        </p:txBody>
      </p:sp>
      <p:sp>
        <p:nvSpPr>
          <p:cNvPr id="7" name="Tijdelijke aanduiding voor dianummer 6"/>
          <p:cNvSpPr>
            <a:spLocks noGrp="1"/>
          </p:cNvSpPr>
          <p:nvPr>
            <p:ph type="sldNum" sz="quarter" idx="12"/>
          </p:nvPr>
        </p:nvSpPr>
        <p:spPr>
          <a:xfrm>
            <a:off x="9830683" y="6453386"/>
            <a:ext cx="1596292" cy="404614"/>
          </a:xfrm>
        </p:spPr>
        <p:txBody>
          <a:bodyPr>
            <a:normAutofit/>
          </a:bodyPr>
          <a:lstStyle/>
          <a:p>
            <a:pPr>
              <a:spcAft>
                <a:spcPts val="600"/>
              </a:spcAft>
            </a:pPr>
            <a:fld id="{69E57DC2-970A-4B3E-BB1C-7A09969E49DF}" type="slidenum">
              <a:rPr lang="en-US">
                <a:solidFill>
                  <a:srgbClr val="FFFFFF"/>
                </a:solidFill>
              </a:rPr>
              <a:pPr>
                <a:spcAft>
                  <a:spcPts val="600"/>
                </a:spcAft>
              </a:pPr>
              <a:t>1</a:t>
            </a:fld>
            <a:endParaRPr lang="en-US">
              <a:solidFill>
                <a:srgbClr val="FFFFFF"/>
              </a:solidFill>
            </a:endParaRPr>
          </a:p>
        </p:txBody>
      </p:sp>
      <p:pic>
        <p:nvPicPr>
          <p:cNvPr id="10" name="Tijdelijke aanduiding voor inhoud 6">
            <a:extLst>
              <a:ext uri="{FF2B5EF4-FFF2-40B4-BE49-F238E27FC236}">
                <a16:creationId xmlns:a16="http://schemas.microsoft.com/office/drawing/2014/main" id="{06757687-1E8E-D34D-A1EC-EB0D80E4B61A}"/>
              </a:ext>
            </a:extLst>
          </p:cNvPr>
          <p:cNvPicPr>
            <a:picLocks noChangeAspect="1"/>
          </p:cNvPicPr>
          <p:nvPr/>
        </p:nvPicPr>
        <p:blipFill>
          <a:blip r:embed="rId4"/>
          <a:stretch>
            <a:fillRect/>
          </a:stretch>
        </p:blipFill>
        <p:spPr>
          <a:xfrm>
            <a:off x="6402814" y="25400"/>
            <a:ext cx="5789186" cy="5892302"/>
          </a:xfrm>
          <a:prstGeom prst="rect">
            <a:avLst/>
          </a:prstGeom>
        </p:spPr>
      </p:pic>
      <p:pic>
        <p:nvPicPr>
          <p:cNvPr id="4" name="Audio 3">
            <a:hlinkClick r:id="" action="ppaction://media"/>
            <a:extLst>
              <a:ext uri="{FF2B5EF4-FFF2-40B4-BE49-F238E27FC236}">
                <a16:creationId xmlns:a16="http://schemas.microsoft.com/office/drawing/2014/main" id="{EC7C105B-8546-8C4B-A932-187BB32677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315812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8043"/>
    </mc:Choice>
    <mc:Fallback>
      <p:transition spd="slow" advTm="18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A statue of a person&#10;&#10;Description automatically generated">
            <a:extLst>
              <a:ext uri="{FF2B5EF4-FFF2-40B4-BE49-F238E27FC236}">
                <a16:creationId xmlns:a16="http://schemas.microsoft.com/office/drawing/2014/main" id="{75C2D434-B94D-3346-A261-F74083C62668}"/>
              </a:ext>
            </a:extLst>
          </p:cNvPr>
          <p:cNvPicPr>
            <a:picLocks noChangeAspect="1"/>
          </p:cNvPicPr>
          <p:nvPr/>
        </p:nvPicPr>
        <p:blipFill rotWithShape="1">
          <a:blip r:embed="rId4"/>
          <a:srcRect t="15706" r="1" b="2"/>
          <a:stretch/>
        </p:blipFill>
        <p:spPr>
          <a:xfrm>
            <a:off x="-1" y="10"/>
            <a:ext cx="12188652" cy="6857990"/>
          </a:xfrm>
          <a:prstGeom prst="rect">
            <a:avLst/>
          </a:prstGeom>
        </p:spPr>
      </p:pic>
      <p:sp>
        <p:nvSpPr>
          <p:cNvPr id="12" name="Rectangle 11">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ACDB6C8-A16B-E042-873F-71800D0927A2}"/>
              </a:ext>
            </a:extLst>
          </p:cNvPr>
          <p:cNvSpPr>
            <a:spLocks noGrp="1"/>
          </p:cNvSpPr>
          <p:nvPr>
            <p:ph idx="1"/>
          </p:nvPr>
        </p:nvSpPr>
        <p:spPr>
          <a:xfrm>
            <a:off x="1371600" y="2286000"/>
            <a:ext cx="9601200" cy="3581400"/>
          </a:xfrm>
        </p:spPr>
        <p:txBody>
          <a:bodyPr>
            <a:normAutofit/>
          </a:bodyPr>
          <a:lstStyle/>
          <a:p>
            <a:endParaRPr lang="en-GB" dirty="0"/>
          </a:p>
          <a:p>
            <a:endParaRPr lang="en-GB" dirty="0"/>
          </a:p>
          <a:p>
            <a:r>
              <a:rPr lang="en-GB" dirty="0" err="1"/>
              <a:t>HumanE</a:t>
            </a:r>
            <a:r>
              <a:rPr lang="en-GB" dirty="0"/>
              <a:t>-AI-NET</a:t>
            </a:r>
          </a:p>
          <a:p>
            <a:endParaRPr lang="en-GB" dirty="0"/>
          </a:p>
          <a:p>
            <a:pPr algn="r"/>
            <a:r>
              <a:rPr lang="en-GB" dirty="0"/>
              <a:t>GDPR: enables, prohibits, restricts</a:t>
            </a:r>
          </a:p>
          <a:p>
            <a:pPr lvl="1" algn="r"/>
            <a:r>
              <a:rPr lang="en-GB" dirty="0"/>
              <a:t>Reasonable</a:t>
            </a:r>
          </a:p>
          <a:p>
            <a:pPr lvl="1" algn="r"/>
            <a:r>
              <a:rPr lang="en-GB" dirty="0"/>
              <a:t>Pertinent</a:t>
            </a:r>
          </a:p>
          <a:p>
            <a:pPr lvl="1"/>
            <a:endParaRPr lang="en-GB" dirty="0"/>
          </a:p>
        </p:txBody>
      </p:sp>
      <p:sp>
        <p:nvSpPr>
          <p:cNvPr id="4" name="Date Placeholder 3">
            <a:extLst>
              <a:ext uri="{FF2B5EF4-FFF2-40B4-BE49-F238E27FC236}">
                <a16:creationId xmlns:a16="http://schemas.microsoft.com/office/drawing/2014/main" id="{DF8905F9-5D06-CF44-BD0A-9D47BD35A326}"/>
              </a:ext>
            </a:extLst>
          </p:cNvPr>
          <p:cNvSpPr>
            <a:spLocks noGrp="1"/>
          </p:cNvSpPr>
          <p:nvPr>
            <p:ph type="dt" sz="half" idx="10"/>
          </p:nvPr>
        </p:nvSpPr>
        <p:spPr>
          <a:xfrm>
            <a:off x="1390650" y="6453386"/>
            <a:ext cx="1204572" cy="404614"/>
          </a:xfrm>
        </p:spPr>
        <p:txBody>
          <a:bodyPr>
            <a:normAutofit/>
          </a:bodyPr>
          <a:lstStyle/>
          <a:p>
            <a:pPr>
              <a:spcAft>
                <a:spcPts val="600"/>
              </a:spcAft>
            </a:pPr>
            <a:r>
              <a:rPr lang="en-US"/>
              <a:t>Fall 2020</a:t>
            </a:r>
          </a:p>
        </p:txBody>
      </p:sp>
      <p:sp>
        <p:nvSpPr>
          <p:cNvPr id="5" name="Footer Placeholder 4">
            <a:extLst>
              <a:ext uri="{FF2B5EF4-FFF2-40B4-BE49-F238E27FC236}">
                <a16:creationId xmlns:a16="http://schemas.microsoft.com/office/drawing/2014/main" id="{ECFE89FA-F741-CF48-9110-2B0215397C89}"/>
              </a:ext>
            </a:extLst>
          </p:cNvPr>
          <p:cNvSpPr>
            <a:spLocks noGrp="1"/>
          </p:cNvSpPr>
          <p:nvPr>
            <p:ph type="ftr" sz="quarter" idx="11"/>
          </p:nvPr>
        </p:nvSpPr>
        <p:spPr>
          <a:xfrm>
            <a:off x="2893564" y="6453386"/>
            <a:ext cx="6280830" cy="404614"/>
          </a:xfrm>
        </p:spPr>
        <p:txBody>
          <a:bodyPr>
            <a:normAutofit/>
          </a:bodyPr>
          <a:lstStyle/>
          <a:p>
            <a:pPr>
              <a:spcAft>
                <a:spcPts val="600"/>
              </a:spcAft>
            </a:pPr>
            <a:r>
              <a:rPr lang="en-US"/>
              <a:t>HumanE-AI-NET Tutorial Legal Protection by Design</a:t>
            </a:r>
          </a:p>
        </p:txBody>
      </p:sp>
      <p:sp>
        <p:nvSpPr>
          <p:cNvPr id="6" name="Slide Number Placeholder 5">
            <a:extLst>
              <a:ext uri="{FF2B5EF4-FFF2-40B4-BE49-F238E27FC236}">
                <a16:creationId xmlns:a16="http://schemas.microsoft.com/office/drawing/2014/main" id="{AD0A3B25-0E3E-A349-B363-6C9902AE626A}"/>
              </a:ext>
            </a:extLst>
          </p:cNvPr>
          <p:cNvSpPr>
            <a:spLocks noGrp="1"/>
          </p:cNvSpPr>
          <p:nvPr>
            <p:ph type="sldNum" sz="quarter" idx="12"/>
          </p:nvPr>
        </p:nvSpPr>
        <p:spPr>
          <a:xfrm>
            <a:off x="9472736" y="6453386"/>
            <a:ext cx="1596292" cy="404614"/>
          </a:xfrm>
        </p:spPr>
        <p:txBody>
          <a:bodyPr>
            <a:normAutofit/>
          </a:bodyPr>
          <a:lstStyle/>
          <a:p>
            <a:pPr>
              <a:spcAft>
                <a:spcPts val="600"/>
              </a:spcAft>
            </a:pPr>
            <a:fld id="{69E57DC2-970A-4B3E-BB1C-7A09969E49DF}" type="slidenum">
              <a:rPr lang="en-US" smtClean="0"/>
              <a:pPr>
                <a:spcAft>
                  <a:spcPts val="600"/>
                </a:spcAft>
              </a:pPr>
              <a:t>10</a:t>
            </a:fld>
            <a:endParaRPr lang="en-US"/>
          </a:p>
        </p:txBody>
      </p:sp>
      <p:pic>
        <p:nvPicPr>
          <p:cNvPr id="8" name="Audio 7">
            <a:hlinkClick r:id="" action="ppaction://media"/>
            <a:extLst>
              <a:ext uri="{FF2B5EF4-FFF2-40B4-BE49-F238E27FC236}">
                <a16:creationId xmlns:a16="http://schemas.microsoft.com/office/drawing/2014/main" id="{DF5CFC0A-23F2-5B4F-90FD-ADF30783C0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54071170"/>
      </p:ext>
    </p:extLst>
  </p:cSld>
  <p:clrMapOvr>
    <a:masterClrMapping/>
  </p:clrMapOvr>
  <mc:AlternateContent xmlns:mc="http://schemas.openxmlformats.org/markup-compatibility/2006">
    <mc:Choice xmlns:p14="http://schemas.microsoft.com/office/powerpoint/2010/main" Requires="p14">
      <p:transition spd="slow" p14:dur="2000" advTm="21812"/>
    </mc:Choice>
    <mc:Fallback>
      <p:transition spd="slow" advTm="21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Untitled.png">
            <a:extLst>
              <a:ext uri="{FF2B5EF4-FFF2-40B4-BE49-F238E27FC236}">
                <a16:creationId xmlns:a16="http://schemas.microsoft.com/office/drawing/2014/main" id="{B2181A0D-30D9-0F45-841E-4204CB851355}"/>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32532" r="-32532"/>
          <a:stretch>
            <a:fillRect/>
          </a:stretch>
        </p:blipFill>
        <p:spPr>
          <a:xfrm>
            <a:off x="722484" y="480515"/>
            <a:ext cx="10747030" cy="5892302"/>
          </a:xfrm>
          <a:prstGeom prst="rect">
            <a:avLst/>
          </a:prstGeom>
        </p:spPr>
      </p:pic>
      <p:sp>
        <p:nvSpPr>
          <p:cNvPr id="4" name="Date Placeholder 3">
            <a:extLst>
              <a:ext uri="{FF2B5EF4-FFF2-40B4-BE49-F238E27FC236}">
                <a16:creationId xmlns:a16="http://schemas.microsoft.com/office/drawing/2014/main" id="{8ECCA8D2-1E4F-C549-8ACA-4DE1BD00AA52}"/>
              </a:ext>
            </a:extLst>
          </p:cNvPr>
          <p:cNvSpPr>
            <a:spLocks noGrp="1"/>
          </p:cNvSpPr>
          <p:nvPr>
            <p:ph type="dt" sz="half" idx="10"/>
          </p:nvPr>
        </p:nvSpPr>
        <p:spPr>
          <a:xfrm>
            <a:off x="1390650" y="6330118"/>
            <a:ext cx="1204572" cy="404614"/>
          </a:xfrm>
        </p:spPr>
        <p:txBody>
          <a:bodyPr vert="horz" lIns="91440" tIns="45720" rIns="91440" bIns="45720" rtlCol="0" anchor="ctr">
            <a:normAutofit/>
          </a:bodyPr>
          <a:lstStyle/>
          <a:p>
            <a:pPr>
              <a:spcAft>
                <a:spcPts val="600"/>
              </a:spcAft>
            </a:pPr>
            <a:r>
              <a:rPr lang="en-US">
                <a:solidFill>
                  <a:srgbClr val="000000"/>
                </a:solidFill>
              </a:rPr>
              <a:t>Fall 2020</a:t>
            </a:r>
          </a:p>
        </p:txBody>
      </p:sp>
      <p:sp>
        <p:nvSpPr>
          <p:cNvPr id="5" name="Footer Placeholder 4">
            <a:extLst>
              <a:ext uri="{FF2B5EF4-FFF2-40B4-BE49-F238E27FC236}">
                <a16:creationId xmlns:a16="http://schemas.microsoft.com/office/drawing/2014/main" id="{B169D036-9B6B-5845-A552-706420ABF57B}"/>
              </a:ext>
            </a:extLst>
          </p:cNvPr>
          <p:cNvSpPr>
            <a:spLocks noGrp="1"/>
          </p:cNvSpPr>
          <p:nvPr>
            <p:ph type="ftr" sz="quarter" idx="11"/>
          </p:nvPr>
        </p:nvSpPr>
        <p:spPr>
          <a:xfrm>
            <a:off x="2893564" y="6330118"/>
            <a:ext cx="6280830" cy="404614"/>
          </a:xfrm>
        </p:spPr>
        <p:txBody>
          <a:bodyPr vert="horz" lIns="91440" tIns="45720" rIns="91440" bIns="45720" rtlCol="0" anchor="ctr">
            <a:normAutofit/>
          </a:bodyPr>
          <a:lstStyle/>
          <a:p>
            <a:pPr>
              <a:spcAft>
                <a:spcPts val="600"/>
              </a:spcAft>
            </a:pPr>
            <a:r>
              <a:rPr lang="en-US" kern="1200" baseline="0">
                <a:solidFill>
                  <a:srgbClr val="000000"/>
                </a:solidFill>
                <a:latin typeface="+mn-lt"/>
                <a:ea typeface="+mn-ea"/>
                <a:cs typeface="+mn-cs"/>
              </a:rPr>
              <a:t>HumanE-AI-NET Tutorial Legal Protection by Design</a:t>
            </a:r>
          </a:p>
        </p:txBody>
      </p:sp>
      <p:sp>
        <p:nvSpPr>
          <p:cNvPr id="6" name="Slide Number Placeholder 5">
            <a:extLst>
              <a:ext uri="{FF2B5EF4-FFF2-40B4-BE49-F238E27FC236}">
                <a16:creationId xmlns:a16="http://schemas.microsoft.com/office/drawing/2014/main" id="{E76710AE-BBF9-1641-804B-285E4F9E22DA}"/>
              </a:ext>
            </a:extLst>
          </p:cNvPr>
          <p:cNvSpPr>
            <a:spLocks noGrp="1"/>
          </p:cNvSpPr>
          <p:nvPr>
            <p:ph type="sldNum" sz="quarter" idx="12"/>
          </p:nvPr>
        </p:nvSpPr>
        <p:spPr>
          <a:xfrm>
            <a:off x="9472736" y="6330118"/>
            <a:ext cx="1596292" cy="404614"/>
          </a:xfrm>
        </p:spPr>
        <p:txBody>
          <a:bodyPr vert="horz" lIns="91440" tIns="45720" rIns="91440" bIns="45720" rtlCol="0" anchor="ctr">
            <a:normAutofit/>
          </a:bodyPr>
          <a:lstStyle/>
          <a:p>
            <a:pPr>
              <a:spcAft>
                <a:spcPts val="600"/>
              </a:spcAft>
            </a:pPr>
            <a:fld id="{69E57DC2-970A-4B3E-BB1C-7A09969E49DF}" type="slidenum">
              <a:rPr lang="en-US">
                <a:solidFill>
                  <a:srgbClr val="000000"/>
                </a:solidFill>
              </a:rPr>
              <a:pPr>
                <a:spcAft>
                  <a:spcPts val="600"/>
                </a:spcAft>
              </a:pPr>
              <a:t>2</a:t>
            </a:fld>
            <a:endParaRPr lang="en-US">
              <a:solidFill>
                <a:srgbClr val="000000"/>
              </a:solidFill>
            </a:endParaRPr>
          </a:p>
        </p:txBody>
      </p:sp>
      <p:pic>
        <p:nvPicPr>
          <p:cNvPr id="2" name="Audio 1">
            <a:hlinkClick r:id="" action="ppaction://media"/>
            <a:extLst>
              <a:ext uri="{FF2B5EF4-FFF2-40B4-BE49-F238E27FC236}">
                <a16:creationId xmlns:a16="http://schemas.microsoft.com/office/drawing/2014/main" id="{6ABA741C-3F66-D64D-9206-F7E46B6E27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58300152"/>
      </p:ext>
    </p:extLst>
  </p:cSld>
  <p:clrMapOvr>
    <a:masterClrMapping/>
  </p:clrMapOvr>
  <mc:AlternateContent xmlns:mc="http://schemas.openxmlformats.org/markup-compatibility/2006">
    <mc:Choice xmlns:p14="http://schemas.microsoft.com/office/powerpoint/2010/main" Requires="p14">
      <p:transition spd="slow" p14:dur="2000" advTm="46245"/>
    </mc:Choice>
    <mc:Fallback>
      <p:transition spd="slow" advTm="46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DC5F-B30D-E347-A126-61011E1FDB5A}"/>
              </a:ext>
            </a:extLst>
          </p:cNvPr>
          <p:cNvSpPr>
            <a:spLocks noGrp="1"/>
          </p:cNvSpPr>
          <p:nvPr>
            <p:ph type="title"/>
          </p:nvPr>
        </p:nvSpPr>
        <p:spPr>
          <a:xfrm>
            <a:off x="1129553" y="391886"/>
            <a:ext cx="10807523" cy="1282535"/>
          </a:xfrm>
        </p:spPr>
        <p:txBody>
          <a:bodyPr/>
          <a:lstStyle/>
          <a:p>
            <a:r>
              <a:rPr lang="en-GB" dirty="0"/>
              <a:t>GDPR art. 5: </a:t>
            </a:r>
            <a:br>
              <a:rPr lang="en-GB" dirty="0"/>
            </a:br>
            <a:r>
              <a:rPr lang="en-GB" sz="2800" dirty="0"/>
              <a:t>Principles relating to processing of personal data</a:t>
            </a:r>
            <a:endParaRPr lang="en-GB" dirty="0"/>
          </a:p>
        </p:txBody>
      </p:sp>
      <p:sp>
        <p:nvSpPr>
          <p:cNvPr id="3" name="Content Placeholder 2">
            <a:extLst>
              <a:ext uri="{FF2B5EF4-FFF2-40B4-BE49-F238E27FC236}">
                <a16:creationId xmlns:a16="http://schemas.microsoft.com/office/drawing/2014/main" id="{B6A2B389-DD01-FE4A-94F5-269429D5335F}"/>
              </a:ext>
            </a:extLst>
          </p:cNvPr>
          <p:cNvSpPr>
            <a:spLocks noGrp="1"/>
          </p:cNvSpPr>
          <p:nvPr>
            <p:ph idx="1"/>
          </p:nvPr>
        </p:nvSpPr>
        <p:spPr>
          <a:xfrm>
            <a:off x="1129553" y="1674420"/>
            <a:ext cx="10807523" cy="4690753"/>
          </a:xfrm>
        </p:spPr>
        <p:txBody>
          <a:bodyPr>
            <a:normAutofit/>
          </a:bodyPr>
          <a:lstStyle/>
          <a:p>
            <a:pPr marL="0" indent="0">
              <a:lnSpc>
                <a:spcPct val="170000"/>
              </a:lnSpc>
              <a:buNone/>
            </a:pPr>
            <a:endParaRPr lang="en-GB" sz="2400" dirty="0">
              <a:solidFill>
                <a:schemeClr val="tx1"/>
              </a:solidFill>
            </a:endParaRPr>
          </a:p>
          <a:p>
            <a:pPr marL="0" indent="0">
              <a:lnSpc>
                <a:spcPct val="170000"/>
              </a:lnSpc>
              <a:buNone/>
            </a:pPr>
            <a:endParaRPr lang="en-GB" sz="2400" dirty="0">
              <a:solidFill>
                <a:schemeClr val="tx1"/>
              </a:solidFill>
            </a:endParaRPr>
          </a:p>
          <a:p>
            <a:pPr marL="0" indent="0">
              <a:lnSpc>
                <a:spcPct val="170000"/>
              </a:lnSpc>
              <a:buNone/>
            </a:pPr>
            <a:r>
              <a:rPr lang="en-GB" sz="2400" dirty="0">
                <a:solidFill>
                  <a:schemeClr val="tx1"/>
                </a:solidFill>
              </a:rPr>
              <a:t>1.Personal data shall be: </a:t>
            </a:r>
          </a:p>
          <a:p>
            <a:pPr marL="457200" indent="-457200">
              <a:lnSpc>
                <a:spcPct val="170000"/>
              </a:lnSpc>
              <a:buFont typeface="+mj-lt"/>
              <a:buAutoNum type="alphaLcParenR"/>
            </a:pPr>
            <a:r>
              <a:rPr lang="en-GB" sz="2400" dirty="0">
                <a:solidFill>
                  <a:schemeClr val="tx1"/>
                </a:solidFill>
              </a:rPr>
              <a:t>processed </a:t>
            </a:r>
            <a:r>
              <a:rPr lang="en-GB" sz="2400" b="1" dirty="0">
                <a:solidFill>
                  <a:schemeClr val="tx1"/>
                </a:solidFill>
              </a:rPr>
              <a:t>lawfully, fairly and in a transparent </a:t>
            </a:r>
            <a:r>
              <a:rPr lang="en-GB" sz="2400" dirty="0">
                <a:solidFill>
                  <a:schemeClr val="tx1"/>
                </a:solidFill>
              </a:rPr>
              <a:t>manner in relation to the data subject </a:t>
            </a:r>
            <a:r>
              <a:rPr lang="en-GB" sz="2400" b="1" dirty="0">
                <a:solidFill>
                  <a:srgbClr val="FF0000"/>
                </a:solidFill>
              </a:rPr>
              <a:t>(‘lawfulness, fairness and transparency’); </a:t>
            </a:r>
          </a:p>
          <a:p>
            <a:pPr marL="0" indent="0">
              <a:buNone/>
            </a:pPr>
            <a:endParaRPr lang="en-GB" sz="2400" dirty="0">
              <a:solidFill>
                <a:schemeClr val="tx1"/>
              </a:solidFill>
            </a:endParaRPr>
          </a:p>
        </p:txBody>
      </p:sp>
      <p:sp>
        <p:nvSpPr>
          <p:cNvPr id="4" name="Date Placeholder 3">
            <a:extLst>
              <a:ext uri="{FF2B5EF4-FFF2-40B4-BE49-F238E27FC236}">
                <a16:creationId xmlns:a16="http://schemas.microsoft.com/office/drawing/2014/main" id="{7187DBF1-0362-A64F-861F-80731F841D0B}"/>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22F9BD46-C79C-AB42-B98D-6BCF2E7633AF}"/>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3C7ED133-01E4-9748-8FD6-34D4A33F8281}"/>
              </a:ext>
            </a:extLst>
          </p:cNvPr>
          <p:cNvSpPr>
            <a:spLocks noGrp="1"/>
          </p:cNvSpPr>
          <p:nvPr>
            <p:ph type="sldNum" sz="quarter" idx="12"/>
          </p:nvPr>
        </p:nvSpPr>
        <p:spPr/>
        <p:txBody>
          <a:bodyPr/>
          <a:lstStyle/>
          <a:p>
            <a:fld id="{69E57DC2-970A-4B3E-BB1C-7A09969E49DF}" type="slidenum">
              <a:rPr lang="en-US" smtClean="0"/>
              <a:t>3</a:t>
            </a:fld>
            <a:endParaRPr lang="en-US" dirty="0"/>
          </a:p>
        </p:txBody>
      </p:sp>
      <p:pic>
        <p:nvPicPr>
          <p:cNvPr id="8" name="Audio 7">
            <a:hlinkClick r:id="" action="ppaction://media"/>
            <a:extLst>
              <a:ext uri="{FF2B5EF4-FFF2-40B4-BE49-F238E27FC236}">
                <a16:creationId xmlns:a16="http://schemas.microsoft.com/office/drawing/2014/main" id="{27DF87BA-708B-E446-A3DB-3BFA98C6FB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54395821"/>
      </p:ext>
    </p:extLst>
  </p:cSld>
  <p:clrMapOvr>
    <a:masterClrMapping/>
  </p:clrMapOvr>
  <mc:AlternateContent xmlns:mc="http://schemas.openxmlformats.org/markup-compatibility/2006">
    <mc:Choice xmlns:p14="http://schemas.microsoft.com/office/powerpoint/2010/main" Requires="p14">
      <p:transition spd="slow" p14:dur="2000" advTm="248799"/>
    </mc:Choice>
    <mc:Fallback>
      <p:transition spd="slow" advTm="248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DC5F-B30D-E347-A126-61011E1FDB5A}"/>
              </a:ext>
            </a:extLst>
          </p:cNvPr>
          <p:cNvSpPr>
            <a:spLocks noGrp="1"/>
          </p:cNvSpPr>
          <p:nvPr>
            <p:ph type="title"/>
          </p:nvPr>
        </p:nvSpPr>
        <p:spPr>
          <a:xfrm>
            <a:off x="1129553" y="391886"/>
            <a:ext cx="10807523" cy="1282535"/>
          </a:xfrm>
        </p:spPr>
        <p:txBody>
          <a:bodyPr/>
          <a:lstStyle/>
          <a:p>
            <a:r>
              <a:rPr lang="en-GB" dirty="0"/>
              <a:t>GDPR art. 5: </a:t>
            </a:r>
            <a:br>
              <a:rPr lang="en-GB" dirty="0"/>
            </a:br>
            <a:r>
              <a:rPr lang="en-GB" sz="2800" dirty="0"/>
              <a:t>Principles relating to processing of personal data</a:t>
            </a:r>
            <a:endParaRPr lang="en-GB" dirty="0"/>
          </a:p>
        </p:txBody>
      </p:sp>
      <p:sp>
        <p:nvSpPr>
          <p:cNvPr id="3" name="Content Placeholder 2">
            <a:extLst>
              <a:ext uri="{FF2B5EF4-FFF2-40B4-BE49-F238E27FC236}">
                <a16:creationId xmlns:a16="http://schemas.microsoft.com/office/drawing/2014/main" id="{B6A2B389-DD01-FE4A-94F5-269429D5335F}"/>
              </a:ext>
            </a:extLst>
          </p:cNvPr>
          <p:cNvSpPr>
            <a:spLocks noGrp="1"/>
          </p:cNvSpPr>
          <p:nvPr>
            <p:ph idx="1"/>
          </p:nvPr>
        </p:nvSpPr>
        <p:spPr>
          <a:xfrm>
            <a:off x="1129553" y="1674420"/>
            <a:ext cx="10807523" cy="4690753"/>
          </a:xfrm>
        </p:spPr>
        <p:txBody>
          <a:bodyPr>
            <a:normAutofit/>
          </a:bodyPr>
          <a:lstStyle/>
          <a:p>
            <a:pPr marL="0" indent="0">
              <a:lnSpc>
                <a:spcPct val="170000"/>
              </a:lnSpc>
              <a:buNone/>
            </a:pPr>
            <a:r>
              <a:rPr lang="en-GB" sz="2400" dirty="0">
                <a:solidFill>
                  <a:schemeClr val="tx1"/>
                </a:solidFill>
              </a:rPr>
              <a:t>1.Personal data shall be: </a:t>
            </a:r>
          </a:p>
          <a:p>
            <a:pPr marL="457200" indent="-457200">
              <a:lnSpc>
                <a:spcPct val="170000"/>
              </a:lnSpc>
              <a:buFont typeface="+mj-lt"/>
              <a:buAutoNum type="alphaLcParenR" startAt="2"/>
            </a:pPr>
            <a:r>
              <a:rPr lang="en-GB" sz="2400" dirty="0">
                <a:solidFill>
                  <a:schemeClr val="tx1"/>
                </a:solidFill>
              </a:rPr>
              <a:t>collected for </a:t>
            </a:r>
            <a:r>
              <a:rPr lang="en-GB" sz="2400" b="1" dirty="0">
                <a:solidFill>
                  <a:schemeClr val="tx1"/>
                </a:solidFill>
              </a:rPr>
              <a:t>specified, explicit and legitimate purposes </a:t>
            </a:r>
            <a:r>
              <a:rPr lang="en-GB" sz="2400" dirty="0">
                <a:solidFill>
                  <a:schemeClr val="tx1"/>
                </a:solidFill>
              </a:rPr>
              <a:t>and not further processed in a manner that is </a:t>
            </a:r>
            <a:r>
              <a:rPr lang="en-GB" sz="2400" b="1" dirty="0">
                <a:solidFill>
                  <a:schemeClr val="tx1"/>
                </a:solidFill>
              </a:rPr>
              <a:t>incompatible </a:t>
            </a:r>
            <a:r>
              <a:rPr lang="en-GB" sz="2400" dirty="0">
                <a:solidFill>
                  <a:schemeClr val="tx1"/>
                </a:solidFill>
              </a:rPr>
              <a:t>with those purposes; further processing for archiving purposes in the public interest, scientific or historical research purposes or statistical purposes shall, in accordance with Article 89(1), not be considered to be incompatible with the initial purposes </a:t>
            </a:r>
            <a:r>
              <a:rPr lang="en-GB" sz="2400" b="1" dirty="0">
                <a:solidFill>
                  <a:srgbClr val="FF0000"/>
                </a:solidFill>
              </a:rPr>
              <a:t>(‘purpose limitation’); </a:t>
            </a:r>
          </a:p>
          <a:p>
            <a:pPr marL="457200" indent="-457200">
              <a:buAutoNum type="alphaLcParenR" startAt="2"/>
            </a:pPr>
            <a:endParaRPr lang="en-GB" sz="2400" dirty="0">
              <a:solidFill>
                <a:schemeClr val="tx1"/>
              </a:solidFill>
            </a:endParaRPr>
          </a:p>
        </p:txBody>
      </p:sp>
      <p:sp>
        <p:nvSpPr>
          <p:cNvPr id="4" name="Date Placeholder 3">
            <a:extLst>
              <a:ext uri="{FF2B5EF4-FFF2-40B4-BE49-F238E27FC236}">
                <a16:creationId xmlns:a16="http://schemas.microsoft.com/office/drawing/2014/main" id="{7187DBF1-0362-A64F-861F-80731F841D0B}"/>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22F9BD46-C79C-AB42-B98D-6BCF2E7633AF}"/>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3C7ED133-01E4-9748-8FD6-34D4A33F8281}"/>
              </a:ext>
            </a:extLst>
          </p:cNvPr>
          <p:cNvSpPr>
            <a:spLocks noGrp="1"/>
          </p:cNvSpPr>
          <p:nvPr>
            <p:ph type="sldNum" sz="quarter" idx="12"/>
          </p:nvPr>
        </p:nvSpPr>
        <p:spPr/>
        <p:txBody>
          <a:bodyPr/>
          <a:lstStyle/>
          <a:p>
            <a:fld id="{69E57DC2-970A-4B3E-BB1C-7A09969E49DF}" type="slidenum">
              <a:rPr lang="en-US" smtClean="0"/>
              <a:t>4</a:t>
            </a:fld>
            <a:endParaRPr lang="en-US" dirty="0"/>
          </a:p>
        </p:txBody>
      </p:sp>
      <p:pic>
        <p:nvPicPr>
          <p:cNvPr id="11" name="Audio 10">
            <a:hlinkClick r:id="" action="ppaction://media"/>
            <a:extLst>
              <a:ext uri="{FF2B5EF4-FFF2-40B4-BE49-F238E27FC236}">
                <a16:creationId xmlns:a16="http://schemas.microsoft.com/office/drawing/2014/main" id="{56BB50CB-C073-984D-874F-39D8E40C57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30741195"/>
      </p:ext>
    </p:extLst>
  </p:cSld>
  <p:clrMapOvr>
    <a:masterClrMapping/>
  </p:clrMapOvr>
  <mc:AlternateContent xmlns:mc="http://schemas.openxmlformats.org/markup-compatibility/2006">
    <mc:Choice xmlns:p14="http://schemas.microsoft.com/office/powerpoint/2010/main" Requires="p14">
      <p:transition spd="slow" p14:dur="2000" advTm="321283"/>
    </mc:Choice>
    <mc:Fallback>
      <p:transition spd="slow" advTm="321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DC5F-B30D-E347-A126-61011E1FDB5A}"/>
              </a:ext>
            </a:extLst>
          </p:cNvPr>
          <p:cNvSpPr>
            <a:spLocks noGrp="1"/>
          </p:cNvSpPr>
          <p:nvPr>
            <p:ph type="title"/>
          </p:nvPr>
        </p:nvSpPr>
        <p:spPr>
          <a:xfrm>
            <a:off x="1129553" y="391886"/>
            <a:ext cx="10807523" cy="1282535"/>
          </a:xfrm>
        </p:spPr>
        <p:txBody>
          <a:bodyPr/>
          <a:lstStyle/>
          <a:p>
            <a:r>
              <a:rPr lang="en-GB" dirty="0"/>
              <a:t>GDPR art. 5: </a:t>
            </a:r>
            <a:br>
              <a:rPr lang="en-GB" dirty="0"/>
            </a:br>
            <a:r>
              <a:rPr lang="en-GB" sz="2800" dirty="0"/>
              <a:t>Principles relating to processing of personal data</a:t>
            </a:r>
            <a:endParaRPr lang="en-GB" dirty="0"/>
          </a:p>
        </p:txBody>
      </p:sp>
      <p:sp>
        <p:nvSpPr>
          <p:cNvPr id="3" name="Content Placeholder 2">
            <a:extLst>
              <a:ext uri="{FF2B5EF4-FFF2-40B4-BE49-F238E27FC236}">
                <a16:creationId xmlns:a16="http://schemas.microsoft.com/office/drawing/2014/main" id="{B6A2B389-DD01-FE4A-94F5-269429D5335F}"/>
              </a:ext>
            </a:extLst>
          </p:cNvPr>
          <p:cNvSpPr>
            <a:spLocks noGrp="1"/>
          </p:cNvSpPr>
          <p:nvPr>
            <p:ph idx="1"/>
          </p:nvPr>
        </p:nvSpPr>
        <p:spPr>
          <a:xfrm>
            <a:off x="1129553" y="1674420"/>
            <a:ext cx="10807523" cy="4690753"/>
          </a:xfrm>
        </p:spPr>
        <p:txBody>
          <a:bodyPr>
            <a:normAutofit/>
          </a:bodyPr>
          <a:lstStyle/>
          <a:p>
            <a:pPr marL="0" indent="0">
              <a:lnSpc>
                <a:spcPct val="170000"/>
              </a:lnSpc>
              <a:buNone/>
            </a:pPr>
            <a:endParaRPr lang="en-GB" sz="2400" dirty="0">
              <a:solidFill>
                <a:schemeClr val="tx1"/>
              </a:solidFill>
            </a:endParaRPr>
          </a:p>
          <a:p>
            <a:pPr marL="0" indent="0">
              <a:lnSpc>
                <a:spcPct val="170000"/>
              </a:lnSpc>
              <a:buNone/>
            </a:pPr>
            <a:endParaRPr lang="en-GB" sz="2400" dirty="0">
              <a:solidFill>
                <a:schemeClr val="tx1"/>
              </a:solidFill>
            </a:endParaRPr>
          </a:p>
          <a:p>
            <a:pPr marL="0" indent="0">
              <a:lnSpc>
                <a:spcPct val="170000"/>
              </a:lnSpc>
              <a:buNone/>
            </a:pPr>
            <a:r>
              <a:rPr lang="en-GB" sz="2400" dirty="0">
                <a:solidFill>
                  <a:schemeClr val="tx1"/>
                </a:solidFill>
              </a:rPr>
              <a:t>1.Personal data shall be: </a:t>
            </a:r>
          </a:p>
          <a:p>
            <a:pPr marL="457200" indent="-457200">
              <a:lnSpc>
                <a:spcPct val="170000"/>
              </a:lnSpc>
              <a:buFont typeface="+mj-lt"/>
              <a:buAutoNum type="alphaLcParenR" startAt="3"/>
            </a:pPr>
            <a:r>
              <a:rPr lang="en-GB" sz="2400" dirty="0">
                <a:solidFill>
                  <a:schemeClr val="tx1"/>
                </a:solidFill>
              </a:rPr>
              <a:t>adequate, relevant and limited to what is </a:t>
            </a:r>
            <a:r>
              <a:rPr lang="en-GB" sz="2400" b="1" dirty="0">
                <a:solidFill>
                  <a:schemeClr val="tx1"/>
                </a:solidFill>
              </a:rPr>
              <a:t>necessary</a:t>
            </a:r>
            <a:r>
              <a:rPr lang="en-GB" sz="2400" dirty="0">
                <a:solidFill>
                  <a:schemeClr val="tx1"/>
                </a:solidFill>
              </a:rPr>
              <a:t> in relation to the purposes for which they are processed </a:t>
            </a:r>
            <a:r>
              <a:rPr lang="en-GB" sz="2400" b="1" dirty="0">
                <a:solidFill>
                  <a:srgbClr val="FF0000"/>
                </a:solidFill>
              </a:rPr>
              <a:t>(‘data minimisation’); </a:t>
            </a:r>
          </a:p>
          <a:p>
            <a:pPr marL="457200" indent="-457200">
              <a:buAutoNum type="alphaLcParenR" startAt="3"/>
            </a:pPr>
            <a:endParaRPr lang="en-GB" sz="2400" dirty="0">
              <a:solidFill>
                <a:schemeClr val="tx1"/>
              </a:solidFill>
            </a:endParaRPr>
          </a:p>
        </p:txBody>
      </p:sp>
      <p:sp>
        <p:nvSpPr>
          <p:cNvPr id="4" name="Date Placeholder 3">
            <a:extLst>
              <a:ext uri="{FF2B5EF4-FFF2-40B4-BE49-F238E27FC236}">
                <a16:creationId xmlns:a16="http://schemas.microsoft.com/office/drawing/2014/main" id="{7187DBF1-0362-A64F-861F-80731F841D0B}"/>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22F9BD46-C79C-AB42-B98D-6BCF2E7633AF}"/>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3C7ED133-01E4-9748-8FD6-34D4A33F8281}"/>
              </a:ext>
            </a:extLst>
          </p:cNvPr>
          <p:cNvSpPr>
            <a:spLocks noGrp="1"/>
          </p:cNvSpPr>
          <p:nvPr>
            <p:ph type="sldNum" sz="quarter" idx="12"/>
          </p:nvPr>
        </p:nvSpPr>
        <p:spPr/>
        <p:txBody>
          <a:bodyPr/>
          <a:lstStyle/>
          <a:p>
            <a:fld id="{69E57DC2-970A-4B3E-BB1C-7A09969E49DF}" type="slidenum">
              <a:rPr lang="en-US" smtClean="0"/>
              <a:t>5</a:t>
            </a:fld>
            <a:endParaRPr lang="en-US" dirty="0"/>
          </a:p>
        </p:txBody>
      </p:sp>
      <p:pic>
        <p:nvPicPr>
          <p:cNvPr id="8" name="Audio 7">
            <a:hlinkClick r:id="" action="ppaction://media"/>
            <a:extLst>
              <a:ext uri="{FF2B5EF4-FFF2-40B4-BE49-F238E27FC236}">
                <a16:creationId xmlns:a16="http://schemas.microsoft.com/office/drawing/2014/main" id="{2827F145-53C5-494A-99D3-EA17C4671D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01613282"/>
      </p:ext>
    </p:extLst>
  </p:cSld>
  <p:clrMapOvr>
    <a:masterClrMapping/>
  </p:clrMapOvr>
  <mc:AlternateContent xmlns:mc="http://schemas.openxmlformats.org/markup-compatibility/2006">
    <mc:Choice xmlns:p14="http://schemas.microsoft.com/office/powerpoint/2010/main" Requires="p14">
      <p:transition spd="slow" p14:dur="2000" advTm="118963"/>
    </mc:Choice>
    <mc:Fallback>
      <p:transition spd="slow" advTm="118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DC5F-B30D-E347-A126-61011E1FDB5A}"/>
              </a:ext>
            </a:extLst>
          </p:cNvPr>
          <p:cNvSpPr>
            <a:spLocks noGrp="1"/>
          </p:cNvSpPr>
          <p:nvPr>
            <p:ph type="title"/>
          </p:nvPr>
        </p:nvSpPr>
        <p:spPr>
          <a:xfrm>
            <a:off x="1129553" y="391886"/>
            <a:ext cx="10807523" cy="1282535"/>
          </a:xfrm>
        </p:spPr>
        <p:txBody>
          <a:bodyPr/>
          <a:lstStyle/>
          <a:p>
            <a:r>
              <a:rPr lang="en-GB" dirty="0"/>
              <a:t>GDPR art. 5: </a:t>
            </a:r>
            <a:br>
              <a:rPr lang="en-GB" dirty="0"/>
            </a:br>
            <a:r>
              <a:rPr lang="en-GB" sz="2800" dirty="0"/>
              <a:t>Principles relating to processing of personal data</a:t>
            </a:r>
            <a:endParaRPr lang="en-GB" dirty="0"/>
          </a:p>
        </p:txBody>
      </p:sp>
      <p:sp>
        <p:nvSpPr>
          <p:cNvPr id="3" name="Content Placeholder 2">
            <a:extLst>
              <a:ext uri="{FF2B5EF4-FFF2-40B4-BE49-F238E27FC236}">
                <a16:creationId xmlns:a16="http://schemas.microsoft.com/office/drawing/2014/main" id="{B6A2B389-DD01-FE4A-94F5-269429D5335F}"/>
              </a:ext>
            </a:extLst>
          </p:cNvPr>
          <p:cNvSpPr>
            <a:spLocks noGrp="1"/>
          </p:cNvSpPr>
          <p:nvPr>
            <p:ph idx="1"/>
          </p:nvPr>
        </p:nvSpPr>
        <p:spPr>
          <a:xfrm>
            <a:off x="1129553" y="1674420"/>
            <a:ext cx="10807523" cy="4690753"/>
          </a:xfrm>
        </p:spPr>
        <p:txBody>
          <a:bodyPr>
            <a:normAutofit/>
          </a:bodyPr>
          <a:lstStyle/>
          <a:p>
            <a:pPr marL="0" indent="0">
              <a:lnSpc>
                <a:spcPct val="170000"/>
              </a:lnSpc>
              <a:buNone/>
            </a:pPr>
            <a:endParaRPr lang="en-GB" sz="2400" dirty="0">
              <a:solidFill>
                <a:schemeClr val="tx1"/>
              </a:solidFill>
            </a:endParaRPr>
          </a:p>
          <a:p>
            <a:pPr marL="0" indent="0">
              <a:lnSpc>
                <a:spcPct val="170000"/>
              </a:lnSpc>
              <a:buNone/>
            </a:pPr>
            <a:r>
              <a:rPr lang="en-GB" sz="2400" dirty="0">
                <a:solidFill>
                  <a:schemeClr val="tx1"/>
                </a:solidFill>
              </a:rPr>
              <a:t>1.Personal data shall be: </a:t>
            </a:r>
          </a:p>
          <a:p>
            <a:pPr marL="457200" indent="-457200">
              <a:lnSpc>
                <a:spcPct val="170000"/>
              </a:lnSpc>
              <a:buFont typeface="+mj-lt"/>
              <a:buAutoNum type="alphaLcParenR" startAt="4"/>
            </a:pPr>
            <a:r>
              <a:rPr lang="en-GB" sz="2400" b="1" dirty="0">
                <a:solidFill>
                  <a:schemeClr val="tx1"/>
                </a:solidFill>
              </a:rPr>
              <a:t>accurate and, where necessary, kept up to date</a:t>
            </a:r>
            <a:r>
              <a:rPr lang="en-GB" sz="2400" dirty="0">
                <a:solidFill>
                  <a:schemeClr val="tx1"/>
                </a:solidFill>
              </a:rPr>
              <a:t>; every reasonable step must be taken to ensure that personal data that are inaccurate, having regard to the purposes for which they are processed, are erased or rectified without delay </a:t>
            </a:r>
            <a:r>
              <a:rPr lang="en-GB" sz="2400" dirty="0">
                <a:solidFill>
                  <a:srgbClr val="FF0000"/>
                </a:solidFill>
              </a:rPr>
              <a:t>(‘accuracy’)</a:t>
            </a:r>
            <a:r>
              <a:rPr lang="en-GB" sz="2400" dirty="0">
                <a:solidFill>
                  <a:schemeClr val="tx1"/>
                </a:solidFill>
              </a:rPr>
              <a:t>;</a:t>
            </a:r>
          </a:p>
          <a:p>
            <a:pPr marL="457200" indent="-457200">
              <a:buAutoNum type="alphaLcParenR" startAt="4"/>
            </a:pPr>
            <a:endParaRPr lang="en-GB" sz="2400" dirty="0">
              <a:solidFill>
                <a:schemeClr val="tx1"/>
              </a:solidFill>
            </a:endParaRPr>
          </a:p>
        </p:txBody>
      </p:sp>
      <p:sp>
        <p:nvSpPr>
          <p:cNvPr id="4" name="Date Placeholder 3">
            <a:extLst>
              <a:ext uri="{FF2B5EF4-FFF2-40B4-BE49-F238E27FC236}">
                <a16:creationId xmlns:a16="http://schemas.microsoft.com/office/drawing/2014/main" id="{7187DBF1-0362-A64F-861F-80731F841D0B}"/>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22F9BD46-C79C-AB42-B98D-6BCF2E7633AF}"/>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3C7ED133-01E4-9748-8FD6-34D4A33F8281}"/>
              </a:ext>
            </a:extLst>
          </p:cNvPr>
          <p:cNvSpPr>
            <a:spLocks noGrp="1"/>
          </p:cNvSpPr>
          <p:nvPr>
            <p:ph type="sldNum" sz="quarter" idx="12"/>
          </p:nvPr>
        </p:nvSpPr>
        <p:spPr/>
        <p:txBody>
          <a:bodyPr/>
          <a:lstStyle/>
          <a:p>
            <a:fld id="{69E57DC2-970A-4B3E-BB1C-7A09969E49DF}" type="slidenum">
              <a:rPr lang="en-US" smtClean="0"/>
              <a:t>6</a:t>
            </a:fld>
            <a:endParaRPr lang="en-US" dirty="0"/>
          </a:p>
        </p:txBody>
      </p:sp>
      <p:pic>
        <p:nvPicPr>
          <p:cNvPr id="8" name="Audio 7">
            <a:hlinkClick r:id="" action="ppaction://media"/>
            <a:extLst>
              <a:ext uri="{FF2B5EF4-FFF2-40B4-BE49-F238E27FC236}">
                <a16:creationId xmlns:a16="http://schemas.microsoft.com/office/drawing/2014/main" id="{348DACEB-88DC-6B41-808E-E4D260CFC1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19709047"/>
      </p:ext>
    </p:extLst>
  </p:cSld>
  <p:clrMapOvr>
    <a:masterClrMapping/>
  </p:clrMapOvr>
  <mc:AlternateContent xmlns:mc="http://schemas.openxmlformats.org/markup-compatibility/2006">
    <mc:Choice xmlns:p14="http://schemas.microsoft.com/office/powerpoint/2010/main" Requires="p14">
      <p:transition spd="slow" p14:dur="2000" advTm="73141"/>
    </mc:Choice>
    <mc:Fallback>
      <p:transition spd="slow" advTm="73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DC5F-B30D-E347-A126-61011E1FDB5A}"/>
              </a:ext>
            </a:extLst>
          </p:cNvPr>
          <p:cNvSpPr>
            <a:spLocks noGrp="1"/>
          </p:cNvSpPr>
          <p:nvPr>
            <p:ph type="title"/>
          </p:nvPr>
        </p:nvSpPr>
        <p:spPr>
          <a:xfrm>
            <a:off x="1129553" y="391886"/>
            <a:ext cx="10807523" cy="1282535"/>
          </a:xfrm>
        </p:spPr>
        <p:txBody>
          <a:bodyPr/>
          <a:lstStyle/>
          <a:p>
            <a:r>
              <a:rPr lang="en-GB" dirty="0"/>
              <a:t>GDPR art. 5: </a:t>
            </a:r>
            <a:br>
              <a:rPr lang="en-GB" dirty="0"/>
            </a:br>
            <a:r>
              <a:rPr lang="en-GB" sz="2800" dirty="0"/>
              <a:t>Principles relating to processing of personal data</a:t>
            </a:r>
            <a:endParaRPr lang="en-GB" dirty="0"/>
          </a:p>
        </p:txBody>
      </p:sp>
      <p:sp>
        <p:nvSpPr>
          <p:cNvPr id="3" name="Content Placeholder 2">
            <a:extLst>
              <a:ext uri="{FF2B5EF4-FFF2-40B4-BE49-F238E27FC236}">
                <a16:creationId xmlns:a16="http://schemas.microsoft.com/office/drawing/2014/main" id="{B6A2B389-DD01-FE4A-94F5-269429D5335F}"/>
              </a:ext>
            </a:extLst>
          </p:cNvPr>
          <p:cNvSpPr>
            <a:spLocks noGrp="1"/>
          </p:cNvSpPr>
          <p:nvPr>
            <p:ph idx="1"/>
          </p:nvPr>
        </p:nvSpPr>
        <p:spPr>
          <a:xfrm>
            <a:off x="1129553" y="1674420"/>
            <a:ext cx="10807523" cy="4690753"/>
          </a:xfrm>
        </p:spPr>
        <p:txBody>
          <a:bodyPr>
            <a:normAutofit fontScale="92500" lnSpcReduction="20000"/>
          </a:bodyPr>
          <a:lstStyle/>
          <a:p>
            <a:pPr marL="0" indent="0">
              <a:buNone/>
            </a:pPr>
            <a:r>
              <a:rPr lang="en-GB" sz="2400" dirty="0">
                <a:solidFill>
                  <a:schemeClr val="tx1"/>
                </a:solidFill>
              </a:rPr>
              <a:t>1.Personal data shall be: </a:t>
            </a:r>
          </a:p>
          <a:p>
            <a:pPr marL="457200" indent="-457200">
              <a:lnSpc>
                <a:spcPct val="170000"/>
              </a:lnSpc>
              <a:buFont typeface="+mj-lt"/>
              <a:buAutoNum type="alphaLcParenR" startAt="5"/>
            </a:pPr>
            <a:r>
              <a:rPr lang="en-GB" sz="2300" dirty="0"/>
              <a:t>kept in a form which permits identification of data subjects for </a:t>
            </a:r>
            <a:r>
              <a:rPr lang="en-GB" sz="2300" b="1" dirty="0"/>
              <a:t>no longer than is necessary for the purposes</a:t>
            </a:r>
            <a:r>
              <a:rPr lang="en-GB" sz="2300" dirty="0"/>
              <a:t> for which the personal data are processed; </a:t>
            </a:r>
          </a:p>
          <a:p>
            <a:pPr lvl="1">
              <a:lnSpc>
                <a:spcPct val="170000"/>
              </a:lnSpc>
            </a:pPr>
            <a:r>
              <a:rPr lang="en-GB" sz="2300" dirty="0"/>
              <a:t>personal data may be stored for longer periods insofar as the personal data will be processed solely for archiving purposes in the public interest, scientific or historical research purposes or statistical purposes in accordance with Article 89(1) subject to implementation of the appropriate technical and organisational measures required by this Regulation in order to safeguard the rights and freedoms of the data subject </a:t>
            </a:r>
            <a:r>
              <a:rPr lang="en-GB" sz="2300" b="1" dirty="0">
                <a:solidFill>
                  <a:srgbClr val="FF0000"/>
                </a:solidFill>
              </a:rPr>
              <a:t>(‘storage limitation’); </a:t>
            </a:r>
          </a:p>
          <a:p>
            <a:pPr marL="457200" indent="-457200">
              <a:buAutoNum type="alphaLcParenBoth"/>
            </a:pPr>
            <a:endParaRPr lang="en-GB" sz="2400" dirty="0">
              <a:solidFill>
                <a:schemeClr val="tx1"/>
              </a:solidFill>
            </a:endParaRPr>
          </a:p>
        </p:txBody>
      </p:sp>
      <p:sp>
        <p:nvSpPr>
          <p:cNvPr id="4" name="Date Placeholder 3">
            <a:extLst>
              <a:ext uri="{FF2B5EF4-FFF2-40B4-BE49-F238E27FC236}">
                <a16:creationId xmlns:a16="http://schemas.microsoft.com/office/drawing/2014/main" id="{7187DBF1-0362-A64F-861F-80731F841D0B}"/>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22F9BD46-C79C-AB42-B98D-6BCF2E7633AF}"/>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3C7ED133-01E4-9748-8FD6-34D4A33F8281}"/>
              </a:ext>
            </a:extLst>
          </p:cNvPr>
          <p:cNvSpPr>
            <a:spLocks noGrp="1"/>
          </p:cNvSpPr>
          <p:nvPr>
            <p:ph type="sldNum" sz="quarter" idx="12"/>
          </p:nvPr>
        </p:nvSpPr>
        <p:spPr/>
        <p:txBody>
          <a:bodyPr/>
          <a:lstStyle/>
          <a:p>
            <a:fld id="{69E57DC2-970A-4B3E-BB1C-7A09969E49DF}" type="slidenum">
              <a:rPr lang="en-US" smtClean="0"/>
              <a:t>7</a:t>
            </a:fld>
            <a:endParaRPr lang="en-US" dirty="0"/>
          </a:p>
        </p:txBody>
      </p:sp>
      <p:pic>
        <p:nvPicPr>
          <p:cNvPr id="8" name="Audio 7">
            <a:hlinkClick r:id="" action="ppaction://media"/>
            <a:extLst>
              <a:ext uri="{FF2B5EF4-FFF2-40B4-BE49-F238E27FC236}">
                <a16:creationId xmlns:a16="http://schemas.microsoft.com/office/drawing/2014/main" id="{01E88150-1F51-414B-8A16-D801F31268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26903401"/>
      </p:ext>
    </p:extLst>
  </p:cSld>
  <p:clrMapOvr>
    <a:masterClrMapping/>
  </p:clrMapOvr>
  <mc:AlternateContent xmlns:mc="http://schemas.openxmlformats.org/markup-compatibility/2006">
    <mc:Choice xmlns:p14="http://schemas.microsoft.com/office/powerpoint/2010/main" Requires="p14">
      <p:transition spd="slow" p14:dur="2000" advTm="145920"/>
    </mc:Choice>
    <mc:Fallback>
      <p:transition spd="slow" advTm="145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DC5F-B30D-E347-A126-61011E1FDB5A}"/>
              </a:ext>
            </a:extLst>
          </p:cNvPr>
          <p:cNvSpPr>
            <a:spLocks noGrp="1"/>
          </p:cNvSpPr>
          <p:nvPr>
            <p:ph type="title"/>
          </p:nvPr>
        </p:nvSpPr>
        <p:spPr>
          <a:xfrm>
            <a:off x="1129553" y="391886"/>
            <a:ext cx="10807523" cy="1282535"/>
          </a:xfrm>
        </p:spPr>
        <p:txBody>
          <a:bodyPr/>
          <a:lstStyle/>
          <a:p>
            <a:r>
              <a:rPr lang="en-GB" dirty="0"/>
              <a:t>GDPR art. 5: </a:t>
            </a:r>
            <a:br>
              <a:rPr lang="en-GB" dirty="0"/>
            </a:br>
            <a:r>
              <a:rPr lang="en-GB" sz="2800" dirty="0"/>
              <a:t>Principles relating to processing of personal data</a:t>
            </a:r>
            <a:endParaRPr lang="en-GB" dirty="0"/>
          </a:p>
        </p:txBody>
      </p:sp>
      <p:sp>
        <p:nvSpPr>
          <p:cNvPr id="3" name="Content Placeholder 2">
            <a:extLst>
              <a:ext uri="{FF2B5EF4-FFF2-40B4-BE49-F238E27FC236}">
                <a16:creationId xmlns:a16="http://schemas.microsoft.com/office/drawing/2014/main" id="{B6A2B389-DD01-FE4A-94F5-269429D5335F}"/>
              </a:ext>
            </a:extLst>
          </p:cNvPr>
          <p:cNvSpPr>
            <a:spLocks noGrp="1"/>
          </p:cNvSpPr>
          <p:nvPr>
            <p:ph idx="1"/>
          </p:nvPr>
        </p:nvSpPr>
        <p:spPr>
          <a:xfrm>
            <a:off x="1129553" y="1674420"/>
            <a:ext cx="10807523" cy="4690753"/>
          </a:xfrm>
        </p:spPr>
        <p:txBody>
          <a:bodyPr>
            <a:normAutofit/>
          </a:bodyPr>
          <a:lstStyle/>
          <a:p>
            <a:pPr marL="0" indent="0">
              <a:buNone/>
            </a:pPr>
            <a:endParaRPr lang="en-GB" sz="2400" dirty="0">
              <a:solidFill>
                <a:schemeClr val="tx1"/>
              </a:solidFill>
            </a:endParaRPr>
          </a:p>
          <a:p>
            <a:pPr marL="0" indent="0">
              <a:buNone/>
            </a:pPr>
            <a:r>
              <a:rPr lang="en-GB" sz="2400" dirty="0">
                <a:solidFill>
                  <a:schemeClr val="tx1"/>
                </a:solidFill>
              </a:rPr>
              <a:t>1.Personal data shall be: </a:t>
            </a:r>
          </a:p>
          <a:p>
            <a:pPr marL="457200" indent="-457200">
              <a:lnSpc>
                <a:spcPct val="170000"/>
              </a:lnSpc>
              <a:buFont typeface="+mj-lt"/>
              <a:buAutoNum type="alphaLcParenR" startAt="6"/>
            </a:pPr>
            <a:r>
              <a:rPr lang="en-GB" sz="2300" dirty="0"/>
              <a:t>processed in a manner that ensures </a:t>
            </a:r>
            <a:r>
              <a:rPr lang="en-GB" sz="2300" b="1" dirty="0"/>
              <a:t>appropriate security </a:t>
            </a:r>
            <a:r>
              <a:rPr lang="en-GB" sz="2300" dirty="0"/>
              <a:t>of the personal data, including protection </a:t>
            </a:r>
            <a:r>
              <a:rPr lang="en-GB" sz="2300" b="1" dirty="0"/>
              <a:t>against unauthorised or unlawful processing </a:t>
            </a:r>
            <a:r>
              <a:rPr lang="en-GB" sz="2300" dirty="0"/>
              <a:t>and against accidental loss, destruction or damage, using appropriate technical or organisational measures </a:t>
            </a:r>
            <a:r>
              <a:rPr lang="en-GB" sz="2300" b="1" dirty="0">
                <a:solidFill>
                  <a:srgbClr val="FF0000"/>
                </a:solidFill>
              </a:rPr>
              <a:t>(‘integrity and confidentiality’)</a:t>
            </a:r>
            <a:r>
              <a:rPr lang="en-GB" sz="2300" dirty="0"/>
              <a:t>. </a:t>
            </a:r>
          </a:p>
          <a:p>
            <a:pPr marL="457200" indent="-457200">
              <a:buAutoNum type="alphaLcParenBoth"/>
            </a:pPr>
            <a:endParaRPr lang="en-GB" sz="2400" dirty="0">
              <a:solidFill>
                <a:schemeClr val="tx1"/>
              </a:solidFill>
            </a:endParaRPr>
          </a:p>
        </p:txBody>
      </p:sp>
      <p:sp>
        <p:nvSpPr>
          <p:cNvPr id="4" name="Date Placeholder 3">
            <a:extLst>
              <a:ext uri="{FF2B5EF4-FFF2-40B4-BE49-F238E27FC236}">
                <a16:creationId xmlns:a16="http://schemas.microsoft.com/office/drawing/2014/main" id="{7187DBF1-0362-A64F-861F-80731F841D0B}"/>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22F9BD46-C79C-AB42-B98D-6BCF2E7633AF}"/>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3C7ED133-01E4-9748-8FD6-34D4A33F8281}"/>
              </a:ext>
            </a:extLst>
          </p:cNvPr>
          <p:cNvSpPr>
            <a:spLocks noGrp="1"/>
          </p:cNvSpPr>
          <p:nvPr>
            <p:ph type="sldNum" sz="quarter" idx="12"/>
          </p:nvPr>
        </p:nvSpPr>
        <p:spPr/>
        <p:txBody>
          <a:bodyPr/>
          <a:lstStyle/>
          <a:p>
            <a:fld id="{69E57DC2-970A-4B3E-BB1C-7A09969E49DF}" type="slidenum">
              <a:rPr lang="en-US" smtClean="0"/>
              <a:t>8</a:t>
            </a:fld>
            <a:endParaRPr lang="en-US" dirty="0"/>
          </a:p>
        </p:txBody>
      </p:sp>
      <p:pic>
        <p:nvPicPr>
          <p:cNvPr id="8" name="Audio 7">
            <a:hlinkClick r:id="" action="ppaction://media"/>
            <a:extLst>
              <a:ext uri="{FF2B5EF4-FFF2-40B4-BE49-F238E27FC236}">
                <a16:creationId xmlns:a16="http://schemas.microsoft.com/office/drawing/2014/main" id="{F479F911-2566-1240-B55E-EC49F59007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01810175"/>
      </p:ext>
    </p:extLst>
  </p:cSld>
  <p:clrMapOvr>
    <a:masterClrMapping/>
  </p:clrMapOvr>
  <mc:AlternateContent xmlns:mc="http://schemas.openxmlformats.org/markup-compatibility/2006">
    <mc:Choice xmlns:p14="http://schemas.microsoft.com/office/powerpoint/2010/main" Requires="p14">
      <p:transition spd="slow" p14:dur="2000" advTm="96503"/>
    </mc:Choice>
    <mc:Fallback>
      <p:transition spd="slow" advTm="96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DC5F-B30D-E347-A126-61011E1FDB5A}"/>
              </a:ext>
            </a:extLst>
          </p:cNvPr>
          <p:cNvSpPr>
            <a:spLocks noGrp="1"/>
          </p:cNvSpPr>
          <p:nvPr>
            <p:ph type="title"/>
          </p:nvPr>
        </p:nvSpPr>
        <p:spPr>
          <a:xfrm>
            <a:off x="1129553" y="391886"/>
            <a:ext cx="10807523" cy="1282535"/>
          </a:xfrm>
        </p:spPr>
        <p:txBody>
          <a:bodyPr/>
          <a:lstStyle/>
          <a:p>
            <a:r>
              <a:rPr lang="en-GB" dirty="0"/>
              <a:t>GDPR art. 5: </a:t>
            </a:r>
            <a:br>
              <a:rPr lang="en-GB" dirty="0"/>
            </a:br>
            <a:r>
              <a:rPr lang="en-GB" sz="2800" dirty="0"/>
              <a:t>Principles relating to processing of personal data</a:t>
            </a:r>
            <a:endParaRPr lang="en-GB" dirty="0"/>
          </a:p>
        </p:txBody>
      </p:sp>
      <p:sp>
        <p:nvSpPr>
          <p:cNvPr id="3" name="Content Placeholder 2">
            <a:extLst>
              <a:ext uri="{FF2B5EF4-FFF2-40B4-BE49-F238E27FC236}">
                <a16:creationId xmlns:a16="http://schemas.microsoft.com/office/drawing/2014/main" id="{B6A2B389-DD01-FE4A-94F5-269429D5335F}"/>
              </a:ext>
            </a:extLst>
          </p:cNvPr>
          <p:cNvSpPr>
            <a:spLocks noGrp="1"/>
          </p:cNvSpPr>
          <p:nvPr>
            <p:ph idx="1"/>
          </p:nvPr>
        </p:nvSpPr>
        <p:spPr>
          <a:xfrm>
            <a:off x="1129553" y="1674420"/>
            <a:ext cx="10807523" cy="4690753"/>
          </a:xfrm>
        </p:spPr>
        <p:txBody>
          <a:bodyPr>
            <a:normAutofit/>
          </a:bodyPr>
          <a:lstStyle/>
          <a:p>
            <a:pPr marL="0" indent="0">
              <a:buNone/>
            </a:pPr>
            <a:endParaRPr lang="en-GB" sz="2400" dirty="0">
              <a:solidFill>
                <a:schemeClr val="tx1"/>
              </a:solidFill>
            </a:endParaRPr>
          </a:p>
          <a:p>
            <a:pPr marL="0" indent="0">
              <a:buNone/>
            </a:pPr>
            <a:endParaRPr lang="en-GB" sz="2400" dirty="0">
              <a:solidFill>
                <a:schemeClr val="tx1"/>
              </a:solidFill>
            </a:endParaRPr>
          </a:p>
          <a:p>
            <a:pPr marL="0" indent="0">
              <a:buNone/>
            </a:pPr>
            <a:endParaRPr lang="en-GB" sz="2400" dirty="0">
              <a:solidFill>
                <a:schemeClr val="tx1"/>
              </a:solidFill>
            </a:endParaRPr>
          </a:p>
          <a:p>
            <a:pPr marL="0" indent="0">
              <a:buNone/>
            </a:pPr>
            <a:endParaRPr lang="en-GB" sz="2400">
              <a:solidFill>
                <a:schemeClr val="tx1"/>
              </a:solidFill>
            </a:endParaRPr>
          </a:p>
          <a:p>
            <a:pPr marL="0" indent="0">
              <a:buNone/>
            </a:pPr>
            <a:r>
              <a:rPr lang="en-GB" sz="2400">
                <a:solidFill>
                  <a:schemeClr val="tx1"/>
                </a:solidFill>
              </a:rPr>
              <a:t>2. </a:t>
            </a:r>
            <a:r>
              <a:rPr lang="en-GB" sz="2400" dirty="0">
                <a:solidFill>
                  <a:schemeClr val="tx1"/>
                </a:solidFill>
              </a:rPr>
              <a:t>The controller shall be responsible for, and be able to demonstrate compliance with, paragraph 1 (‘accountability’).</a:t>
            </a:r>
          </a:p>
        </p:txBody>
      </p:sp>
      <p:sp>
        <p:nvSpPr>
          <p:cNvPr id="4" name="Date Placeholder 3">
            <a:extLst>
              <a:ext uri="{FF2B5EF4-FFF2-40B4-BE49-F238E27FC236}">
                <a16:creationId xmlns:a16="http://schemas.microsoft.com/office/drawing/2014/main" id="{7187DBF1-0362-A64F-861F-80731F841D0B}"/>
              </a:ext>
            </a:extLst>
          </p:cNvPr>
          <p:cNvSpPr>
            <a:spLocks noGrp="1"/>
          </p:cNvSpPr>
          <p:nvPr>
            <p:ph type="dt" sz="half" idx="10"/>
          </p:nvPr>
        </p:nvSpPr>
        <p:spPr/>
        <p:txBody>
          <a:bodyPr/>
          <a:lstStyle/>
          <a:p>
            <a:r>
              <a:rPr lang="en-US"/>
              <a:t>Fall 2020</a:t>
            </a:r>
            <a:endParaRPr lang="en-US" dirty="0"/>
          </a:p>
        </p:txBody>
      </p:sp>
      <p:sp>
        <p:nvSpPr>
          <p:cNvPr id="5" name="Footer Placeholder 4">
            <a:extLst>
              <a:ext uri="{FF2B5EF4-FFF2-40B4-BE49-F238E27FC236}">
                <a16:creationId xmlns:a16="http://schemas.microsoft.com/office/drawing/2014/main" id="{22F9BD46-C79C-AB42-B98D-6BCF2E7633AF}"/>
              </a:ext>
            </a:extLst>
          </p:cNvPr>
          <p:cNvSpPr>
            <a:spLocks noGrp="1"/>
          </p:cNvSpPr>
          <p:nvPr>
            <p:ph type="ftr" sz="quarter" idx="11"/>
          </p:nvPr>
        </p:nvSpPr>
        <p:spPr/>
        <p:txBody>
          <a:bodyPr/>
          <a:lstStyle/>
          <a:p>
            <a:r>
              <a:rPr lang="en-US"/>
              <a:t>HumanE-AI-NET Tutorial Legal Protection by Design</a:t>
            </a:r>
            <a:endParaRPr lang="en-US" dirty="0"/>
          </a:p>
        </p:txBody>
      </p:sp>
      <p:sp>
        <p:nvSpPr>
          <p:cNvPr id="6" name="Slide Number Placeholder 5">
            <a:extLst>
              <a:ext uri="{FF2B5EF4-FFF2-40B4-BE49-F238E27FC236}">
                <a16:creationId xmlns:a16="http://schemas.microsoft.com/office/drawing/2014/main" id="{3C7ED133-01E4-9748-8FD6-34D4A33F8281}"/>
              </a:ext>
            </a:extLst>
          </p:cNvPr>
          <p:cNvSpPr>
            <a:spLocks noGrp="1"/>
          </p:cNvSpPr>
          <p:nvPr>
            <p:ph type="sldNum" sz="quarter" idx="12"/>
          </p:nvPr>
        </p:nvSpPr>
        <p:spPr/>
        <p:txBody>
          <a:bodyPr/>
          <a:lstStyle/>
          <a:p>
            <a:fld id="{69E57DC2-970A-4B3E-BB1C-7A09969E49DF}" type="slidenum">
              <a:rPr lang="en-US" smtClean="0"/>
              <a:t>9</a:t>
            </a:fld>
            <a:endParaRPr lang="en-US" dirty="0"/>
          </a:p>
        </p:txBody>
      </p:sp>
      <p:pic>
        <p:nvPicPr>
          <p:cNvPr id="7" name="Audio 6">
            <a:hlinkClick r:id="" action="ppaction://media"/>
            <a:extLst>
              <a:ext uri="{FF2B5EF4-FFF2-40B4-BE49-F238E27FC236}">
                <a16:creationId xmlns:a16="http://schemas.microsoft.com/office/drawing/2014/main" id="{2E1C4ABA-3730-2B42-AA9E-27A4FA1FC0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64943613"/>
      </p:ext>
    </p:extLst>
  </p:cSld>
  <p:clrMapOvr>
    <a:masterClrMapping/>
  </p:clrMapOvr>
  <mc:AlternateContent xmlns:mc="http://schemas.openxmlformats.org/markup-compatibility/2006">
    <mc:Choice xmlns:p14="http://schemas.microsoft.com/office/powerpoint/2010/main" Requires="p14">
      <p:transition spd="slow" p14:dur="2000" advTm="146251"/>
    </mc:Choice>
    <mc:Fallback>
      <p:transition spd="slow" advTm="146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Bijsnijden">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majorFont>
      <a:minorFont>
        <a:latin typeface="Franklin Gothic Book" panose="020B0503020102020204"/>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893BF942E50F049A9EF0013C56E0E0F" ma:contentTypeVersion="6" ma:contentTypeDescription="Create a new document." ma:contentTypeScope="" ma:versionID="f71e88f81c5123733921b88e38d1792c">
  <xsd:schema xmlns:xsd="http://www.w3.org/2001/XMLSchema" xmlns:xs="http://www.w3.org/2001/XMLSchema" xmlns:p="http://schemas.microsoft.com/office/2006/metadata/properties" xmlns:ns2="69d91f16-7083-4465-96b7-cfa596842426" xmlns:ns3="8906126e-c50c-43e7-80be-ce9d2d8cf778" targetNamespace="http://schemas.microsoft.com/office/2006/metadata/properties" ma:root="true" ma:fieldsID="8210dd5ff3ccd6a4ed2e2aadd67fcadd" ns2:_="" ns3:_="">
    <xsd:import namespace="69d91f16-7083-4465-96b7-cfa596842426"/>
    <xsd:import namespace="8906126e-c50c-43e7-80be-ce9d2d8cf77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d91f16-7083-4465-96b7-cfa59684242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06126e-c50c-43e7-80be-ce9d2d8cf77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5EB424-8B2D-429B-916E-8CD0F2359EFC}">
  <ds:schemaRefs>
    <ds:schemaRef ds:uri="http://schemas.microsoft.com/office/2006/documentManagement/types"/>
    <ds:schemaRef ds:uri="http://purl.org/dc/dcmitype/"/>
    <ds:schemaRef ds:uri="8906126e-c50c-43e7-80be-ce9d2d8cf778"/>
    <ds:schemaRef ds:uri="http://schemas.microsoft.com/office/2006/metadata/properties"/>
    <ds:schemaRef ds:uri="http://purl.org/dc/elements/1.1/"/>
    <ds:schemaRef ds:uri="http://schemas.openxmlformats.org/package/2006/metadata/core-properties"/>
    <ds:schemaRef ds:uri="http://www.w3.org/XML/1998/namespace"/>
    <ds:schemaRef ds:uri="http://purl.org/dc/terms/"/>
    <ds:schemaRef ds:uri="http://schemas.microsoft.com/office/infopath/2007/PartnerControls"/>
    <ds:schemaRef ds:uri="69d91f16-7083-4465-96b7-cfa596842426"/>
  </ds:schemaRefs>
</ds:datastoreItem>
</file>

<file path=customXml/itemProps2.xml><?xml version="1.0" encoding="utf-8"?>
<ds:datastoreItem xmlns:ds="http://schemas.openxmlformats.org/officeDocument/2006/customXml" ds:itemID="{7FCAFE6B-BB2D-47E7-BB00-FE6CD554E9D7}">
  <ds:schemaRefs>
    <ds:schemaRef ds:uri="http://schemas.microsoft.com/sharepoint/v3/contenttype/forms"/>
  </ds:schemaRefs>
</ds:datastoreItem>
</file>

<file path=customXml/itemProps3.xml><?xml version="1.0" encoding="utf-8"?>
<ds:datastoreItem xmlns:ds="http://schemas.openxmlformats.org/officeDocument/2006/customXml" ds:itemID="{91FE8545-202D-4637-AB8F-0FE76EDD48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d91f16-7083-4465-96b7-cfa596842426"/>
    <ds:schemaRef ds:uri="8906126e-c50c-43e7-80be-ce9d2d8cf7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465</TotalTime>
  <Words>557</Words>
  <Application>Microsoft Macintosh PowerPoint</Application>
  <PresentationFormat>Widescreen</PresentationFormat>
  <Paragraphs>69</Paragraphs>
  <Slides>10</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Britannic Bold</vt:lpstr>
      <vt:lpstr>Broadway</vt:lpstr>
      <vt:lpstr>Calibri</vt:lpstr>
      <vt:lpstr>Franklin Gothic Book</vt:lpstr>
      <vt:lpstr>Futura Medium</vt:lpstr>
      <vt:lpstr>Bijsnijden</vt:lpstr>
      <vt:lpstr>Principles (what rules apply?)  art. 5 GDPR</vt:lpstr>
      <vt:lpstr>PowerPoint Presentation</vt:lpstr>
      <vt:lpstr>GDPR art. 5:  Principles relating to processing of personal data</vt:lpstr>
      <vt:lpstr>GDPR art. 5:  Principles relating to processing of personal data</vt:lpstr>
      <vt:lpstr>GDPR art. 5:  Principles relating to processing of personal data</vt:lpstr>
      <vt:lpstr>GDPR art. 5:  Principles relating to processing of personal data</vt:lpstr>
      <vt:lpstr>GDPR art. 5:  Principles relating to processing of personal data</vt:lpstr>
      <vt:lpstr>GDPR art. 5:  Principles relating to processing of personal data</vt:lpstr>
      <vt:lpstr>GDPR art. 5:  Principles relating to processing of personal data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legal basis  art. 6 GDPR</dc:title>
  <dc:creator>Mireille HILDEBRANDT</dc:creator>
  <cp:lastModifiedBy>Mireille HILDEBRANDT</cp:lastModifiedBy>
  <cp:revision>2</cp:revision>
  <dcterms:created xsi:type="dcterms:W3CDTF">2020-09-10T14:27:08Z</dcterms:created>
  <dcterms:modified xsi:type="dcterms:W3CDTF">2020-12-06T14:32:23Z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0x0101000893BF942E50F049A9EF0013C56E0E0F</vt:lpwstr>
  </property>
</Properties>
</file>