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465" r:id="rId6"/>
    <p:sldId id="424" r:id="rId7"/>
    <p:sldId id="473" r:id="rId8"/>
    <p:sldId id="474" r:id="rId9"/>
    <p:sldId id="475" r:id="rId10"/>
    <p:sldId id="39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D61AF-343C-4341-AF50-59DD66012CFA}" v="18" dt="2021-06-28T13:15:36.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2"/>
    <p:restoredTop sz="94610"/>
  </p:normalViewPr>
  <p:slideViewPr>
    <p:cSldViewPr snapToGrid="0" snapToObjects="1">
      <p:cViewPr varScale="1">
        <p:scale>
          <a:sx n="91" d="100"/>
          <a:sy n="91" d="100"/>
        </p:scale>
        <p:origin x="192" y="10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ille HILDEBRANDT" userId="32d9daa9-24aa-4935-a54e-226c1148251b" providerId="ADAL" clId="{55DD61AF-343C-4341-AF50-59DD66012CFA}"/>
    <pc:docChg chg="custSel modSld">
      <pc:chgData name="Mireille HILDEBRANDT" userId="32d9daa9-24aa-4935-a54e-226c1148251b" providerId="ADAL" clId="{55DD61AF-343C-4341-AF50-59DD66012CFA}" dt="2021-06-28T13:15:36.254" v="24"/>
      <pc:docMkLst>
        <pc:docMk/>
      </pc:docMkLst>
      <pc:sldChg chg="addSp delSp modSp mod delAnim modAnim">
        <pc:chgData name="Mireille HILDEBRANDT" userId="32d9daa9-24aa-4935-a54e-226c1148251b" providerId="ADAL" clId="{55DD61AF-343C-4341-AF50-59DD66012CFA}" dt="2021-06-28T13:05:17.983" v="18"/>
        <pc:sldMkLst>
          <pc:docMk/>
          <pc:sldMk cId="1931581279" sldId="256"/>
        </pc:sldMkLst>
        <pc:picChg chg="add del mod">
          <ac:chgData name="Mireille HILDEBRANDT" userId="32d9daa9-24aa-4935-a54e-226c1148251b" providerId="ADAL" clId="{55DD61AF-343C-4341-AF50-59DD66012CFA}" dt="2021-06-28T13:03:58.338" v="11" actId="478"/>
          <ac:picMkLst>
            <pc:docMk/>
            <pc:sldMk cId="1931581279" sldId="256"/>
            <ac:picMk id="3" creationId="{17CC197A-D9E5-EE48-A04A-FC728E823895}"/>
          </ac:picMkLst>
        </pc:picChg>
        <pc:picChg chg="del">
          <ac:chgData name="Mireille HILDEBRANDT" userId="32d9daa9-24aa-4935-a54e-226c1148251b" providerId="ADAL" clId="{55DD61AF-343C-4341-AF50-59DD66012CFA}" dt="2021-06-16T10:02:54.165" v="0" actId="478"/>
          <ac:picMkLst>
            <pc:docMk/>
            <pc:sldMk cId="1931581279" sldId="256"/>
            <ac:picMk id="4" creationId="{80E24393-D594-1146-B2EC-585091216B41}"/>
          </ac:picMkLst>
        </pc:picChg>
        <pc:picChg chg="add mod">
          <ac:chgData name="Mireille HILDEBRANDT" userId="32d9daa9-24aa-4935-a54e-226c1148251b" providerId="ADAL" clId="{55DD61AF-343C-4341-AF50-59DD66012CFA}" dt="2021-06-28T13:05:17.983" v="18"/>
          <ac:picMkLst>
            <pc:docMk/>
            <pc:sldMk cId="1931581279" sldId="256"/>
            <ac:picMk id="4" creationId="{C2258CDA-8EA6-A749-A391-23291EB7F177}"/>
          </ac:picMkLst>
        </pc:picChg>
      </pc:sldChg>
      <pc:sldChg chg="addSp delSp modSp mod delAnim modAnim">
        <pc:chgData name="Mireille HILDEBRANDT" userId="32d9daa9-24aa-4935-a54e-226c1148251b" providerId="ADAL" clId="{55DD61AF-343C-4341-AF50-59DD66012CFA}" dt="2021-06-28T13:15:36.254" v="24"/>
        <pc:sldMkLst>
          <pc:docMk/>
          <pc:sldMk cId="1554071170" sldId="393"/>
        </pc:sldMkLst>
        <pc:picChg chg="add del mod">
          <ac:chgData name="Mireille HILDEBRANDT" userId="32d9daa9-24aa-4935-a54e-226c1148251b" providerId="ADAL" clId="{55DD61AF-343C-4341-AF50-59DD66012CFA}" dt="2021-06-28T13:04:37.475" v="17" actId="478"/>
          <ac:picMkLst>
            <pc:docMk/>
            <pc:sldMk cId="1554071170" sldId="393"/>
            <ac:picMk id="8" creationId="{93E1BE1B-01CA-3B4A-A6CC-BF838DFDE3A0}"/>
          </ac:picMkLst>
        </pc:picChg>
        <pc:picChg chg="add mod">
          <ac:chgData name="Mireille HILDEBRANDT" userId="32d9daa9-24aa-4935-a54e-226c1148251b" providerId="ADAL" clId="{55DD61AF-343C-4341-AF50-59DD66012CFA}" dt="2021-06-28T13:15:36.254" v="24"/>
          <ac:picMkLst>
            <pc:docMk/>
            <pc:sldMk cId="1554071170" sldId="393"/>
            <ac:picMk id="9" creationId="{5137A47A-7765-4142-A805-0039EA5B70C1}"/>
          </ac:picMkLst>
        </pc:picChg>
      </pc:sldChg>
      <pc:sldChg chg="addSp delSp modSp mod delAnim modAnim">
        <pc:chgData name="Mireille HILDEBRANDT" userId="32d9daa9-24aa-4935-a54e-226c1148251b" providerId="ADAL" clId="{55DD61AF-343C-4341-AF50-59DD66012CFA}" dt="2021-06-28T13:06:58.715" v="20"/>
        <pc:sldMkLst>
          <pc:docMk/>
          <pc:sldMk cId="628830959" sldId="424"/>
        </pc:sldMkLst>
        <pc:picChg chg="add del mod">
          <ac:chgData name="Mireille HILDEBRANDT" userId="32d9daa9-24aa-4935-a54e-226c1148251b" providerId="ADAL" clId="{55DD61AF-343C-4341-AF50-59DD66012CFA}" dt="2021-06-28T13:04:14.963" v="13" actId="478"/>
          <ac:picMkLst>
            <pc:docMk/>
            <pc:sldMk cId="628830959" sldId="424"/>
            <ac:picMk id="7" creationId="{9FBFBBD1-2578-3243-AE55-BDA346ED24E4}"/>
          </ac:picMkLst>
        </pc:picChg>
        <pc:picChg chg="add mod">
          <ac:chgData name="Mireille HILDEBRANDT" userId="32d9daa9-24aa-4935-a54e-226c1148251b" providerId="ADAL" clId="{55DD61AF-343C-4341-AF50-59DD66012CFA}" dt="2021-06-28T13:06:58.715" v="20"/>
          <ac:picMkLst>
            <pc:docMk/>
            <pc:sldMk cId="628830959" sldId="424"/>
            <ac:picMk id="8" creationId="{951A0D12-2ADC-D94A-8DD9-4C1E78BFC809}"/>
          </ac:picMkLst>
        </pc:picChg>
      </pc:sldChg>
      <pc:sldChg chg="addSp delSp modSp mod delAnim modAnim">
        <pc:chgData name="Mireille HILDEBRANDT" userId="32d9daa9-24aa-4935-a54e-226c1148251b" providerId="ADAL" clId="{55DD61AF-343C-4341-AF50-59DD66012CFA}" dt="2021-06-28T13:05:53.341" v="19"/>
        <pc:sldMkLst>
          <pc:docMk/>
          <pc:sldMk cId="1698890709" sldId="465"/>
        </pc:sldMkLst>
        <pc:spChg chg="add del mod">
          <ac:chgData name="Mireille HILDEBRANDT" userId="32d9daa9-24aa-4935-a54e-226c1148251b" providerId="ADAL" clId="{55DD61AF-343C-4341-AF50-59DD66012CFA}" dt="2021-06-16T12:07:13.502" v="10" actId="478"/>
          <ac:spMkLst>
            <pc:docMk/>
            <pc:sldMk cId="1698890709" sldId="465"/>
            <ac:spMk id="8" creationId="{022DEC54-A73D-274C-96C6-3500A56FD2E4}"/>
          </ac:spMkLst>
        </pc:spChg>
        <pc:picChg chg="add del mod">
          <ac:chgData name="Mireille HILDEBRANDT" userId="32d9daa9-24aa-4935-a54e-226c1148251b" providerId="ADAL" clId="{55DD61AF-343C-4341-AF50-59DD66012CFA}" dt="2021-06-28T13:04:08.698" v="12" actId="478"/>
          <ac:picMkLst>
            <pc:docMk/>
            <pc:sldMk cId="1698890709" sldId="465"/>
            <ac:picMk id="7" creationId="{160A5761-7CB1-E84E-A2B5-8FB762459631}"/>
          </ac:picMkLst>
        </pc:picChg>
        <pc:picChg chg="add mod">
          <ac:chgData name="Mireille HILDEBRANDT" userId="32d9daa9-24aa-4935-a54e-226c1148251b" providerId="ADAL" clId="{55DD61AF-343C-4341-AF50-59DD66012CFA}" dt="2021-06-28T13:05:53.341" v="19"/>
          <ac:picMkLst>
            <pc:docMk/>
            <pc:sldMk cId="1698890709" sldId="465"/>
            <ac:picMk id="8" creationId="{25072079-21D9-5E43-B639-DB46452CC32A}"/>
          </ac:picMkLst>
        </pc:picChg>
      </pc:sldChg>
      <pc:sldChg chg="addSp delSp modSp mod delAnim modAnim">
        <pc:chgData name="Mireille HILDEBRANDT" userId="32d9daa9-24aa-4935-a54e-226c1148251b" providerId="ADAL" clId="{55DD61AF-343C-4341-AF50-59DD66012CFA}" dt="2021-06-28T13:09:48.190" v="21"/>
        <pc:sldMkLst>
          <pc:docMk/>
          <pc:sldMk cId="4163469816" sldId="473"/>
        </pc:sldMkLst>
        <pc:picChg chg="add del mod">
          <ac:chgData name="Mireille HILDEBRANDT" userId="32d9daa9-24aa-4935-a54e-226c1148251b" providerId="ADAL" clId="{55DD61AF-343C-4341-AF50-59DD66012CFA}" dt="2021-06-28T13:04:24.730" v="14" actId="478"/>
          <ac:picMkLst>
            <pc:docMk/>
            <pc:sldMk cId="4163469816" sldId="473"/>
            <ac:picMk id="7" creationId="{DC567FDD-88B1-FC47-BA62-3F7EA8CEEBA4}"/>
          </ac:picMkLst>
        </pc:picChg>
        <pc:picChg chg="add mod">
          <ac:chgData name="Mireille HILDEBRANDT" userId="32d9daa9-24aa-4935-a54e-226c1148251b" providerId="ADAL" clId="{55DD61AF-343C-4341-AF50-59DD66012CFA}" dt="2021-06-28T13:09:48.190" v="21"/>
          <ac:picMkLst>
            <pc:docMk/>
            <pc:sldMk cId="4163469816" sldId="473"/>
            <ac:picMk id="8" creationId="{76D7BAE2-EDE7-FA49-B0ED-BA84F8B069A9}"/>
          </ac:picMkLst>
        </pc:picChg>
      </pc:sldChg>
      <pc:sldChg chg="addSp delSp modSp mod delAnim modAnim">
        <pc:chgData name="Mireille HILDEBRANDT" userId="32d9daa9-24aa-4935-a54e-226c1148251b" providerId="ADAL" clId="{55DD61AF-343C-4341-AF50-59DD66012CFA}" dt="2021-06-28T13:12:25.327" v="22"/>
        <pc:sldMkLst>
          <pc:docMk/>
          <pc:sldMk cId="840014039" sldId="474"/>
        </pc:sldMkLst>
        <pc:picChg chg="add del mod">
          <ac:chgData name="Mireille HILDEBRANDT" userId="32d9daa9-24aa-4935-a54e-226c1148251b" providerId="ADAL" clId="{55DD61AF-343C-4341-AF50-59DD66012CFA}" dt="2021-06-28T13:04:27.788" v="15" actId="478"/>
          <ac:picMkLst>
            <pc:docMk/>
            <pc:sldMk cId="840014039" sldId="474"/>
            <ac:picMk id="7" creationId="{70CE594E-32DE-B843-AF5A-66B62F1E2026}"/>
          </ac:picMkLst>
        </pc:picChg>
        <pc:picChg chg="add mod">
          <ac:chgData name="Mireille HILDEBRANDT" userId="32d9daa9-24aa-4935-a54e-226c1148251b" providerId="ADAL" clId="{55DD61AF-343C-4341-AF50-59DD66012CFA}" dt="2021-06-28T13:12:25.327" v="22"/>
          <ac:picMkLst>
            <pc:docMk/>
            <pc:sldMk cId="840014039" sldId="474"/>
            <ac:picMk id="8" creationId="{956B5109-88B1-2E48-BB7C-C7B2A45191D4}"/>
          </ac:picMkLst>
        </pc:picChg>
      </pc:sldChg>
      <pc:sldChg chg="addSp delSp modSp mod delAnim modAnim">
        <pc:chgData name="Mireille HILDEBRANDT" userId="32d9daa9-24aa-4935-a54e-226c1148251b" providerId="ADAL" clId="{55DD61AF-343C-4341-AF50-59DD66012CFA}" dt="2021-06-28T13:14:55.325" v="23"/>
        <pc:sldMkLst>
          <pc:docMk/>
          <pc:sldMk cId="2324885534" sldId="475"/>
        </pc:sldMkLst>
        <pc:picChg chg="add del mod">
          <ac:chgData name="Mireille HILDEBRANDT" userId="32d9daa9-24aa-4935-a54e-226c1148251b" providerId="ADAL" clId="{55DD61AF-343C-4341-AF50-59DD66012CFA}" dt="2021-06-28T13:04:32.334" v="16" actId="478"/>
          <ac:picMkLst>
            <pc:docMk/>
            <pc:sldMk cId="2324885534" sldId="475"/>
            <ac:picMk id="7" creationId="{EE42B1B6-3218-574B-B06E-E49C141CE92A}"/>
          </ac:picMkLst>
        </pc:picChg>
        <pc:picChg chg="add mod">
          <ac:chgData name="Mireille HILDEBRANDT" userId="32d9daa9-24aa-4935-a54e-226c1148251b" providerId="ADAL" clId="{55DD61AF-343C-4341-AF50-59DD66012CFA}" dt="2021-06-28T13:14:55.325" v="23"/>
          <ac:picMkLst>
            <pc:docMk/>
            <pc:sldMk cId="2324885534" sldId="475"/>
            <ac:picMk id="8" creationId="{39BEE7CF-E372-5046-8594-7754B8E96A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98E48-E65E-8F48-A590-EE82FDF6AEB4}" type="datetimeFigureOut">
              <a:rPr lang="en-GB" smtClean="0"/>
              <a:t>28/06/2021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D7523-5E5A-F54F-975E-DF0501C22D43}" type="slidenum">
              <a:rPr lang="en-GB" smtClean="0"/>
              <a:t>‹#›</a:t>
            </a:fld>
            <a:endParaRPr lang="en-GB"/>
          </a:p>
        </p:txBody>
      </p:sp>
    </p:spTree>
    <p:extLst>
      <p:ext uri="{BB962C8B-B14F-4D97-AF65-F5344CB8AC3E}">
        <p14:creationId xmlns:p14="http://schemas.microsoft.com/office/powerpoint/2010/main" val="98603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Titelstijl van model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n-US"/>
              <a:t>June 2021</a:t>
            </a:r>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atin typeface="Broadway" pitchFamily="82" charset="77"/>
              </a:defRPr>
            </a:lvl1pPr>
          </a:lstStyle>
          <a:p>
            <a:r>
              <a:rPr lang="nl-NL" dirty="0"/>
              <a:t>Titelstijl van model bewerken</a:t>
            </a:r>
            <a:endParaRPr lang="en-US" dirty="0"/>
          </a:p>
        </p:txBody>
      </p:sp>
      <p:sp>
        <p:nvSpPr>
          <p:cNvPr id="3" name="Content Placeholder 2"/>
          <p:cNvSpPr>
            <a:spLocks noGrp="1"/>
          </p:cNvSpPr>
          <p:nvPr>
            <p:ph idx="1"/>
          </p:nvPr>
        </p:nvSpPr>
        <p:spPr/>
        <p:txBody>
          <a:bodyPr/>
          <a:lstStyle>
            <a:lvl1pPr>
              <a:defRPr>
                <a:latin typeface="Futura Medium" panose="020B0602020204020303" pitchFamily="34" charset="-79"/>
                <a:cs typeface="Futura Medium" panose="020B0602020204020303" pitchFamily="34" charset="-79"/>
              </a:defRPr>
            </a:lvl1pPr>
            <a:lvl2pPr>
              <a:defRPr>
                <a:latin typeface="Futura Medium" panose="020B0602020204020303" pitchFamily="34" charset="-79"/>
                <a:cs typeface="Futura Medium" panose="020B0602020204020303" pitchFamily="34" charset="-79"/>
              </a:defRPr>
            </a:lvl2pPr>
            <a:lvl3pPr>
              <a:defRPr>
                <a:latin typeface="Futura Medium" panose="020B0602020204020303" pitchFamily="34" charset="-79"/>
                <a:cs typeface="Futura Medium" panose="020B0602020204020303" pitchFamily="34" charset="-79"/>
              </a:defRPr>
            </a:lvl3pPr>
            <a:lvl4pPr>
              <a:defRPr>
                <a:latin typeface="Futura Medium" panose="020B0602020204020303" pitchFamily="34" charset="-79"/>
                <a:cs typeface="Futura Medium" panose="020B0602020204020303" pitchFamily="34" charset="-79"/>
              </a:defRPr>
            </a:lvl4pPr>
            <a:lvl5pPr>
              <a:defRPr>
                <a:latin typeface="Futura Medium" panose="020B0602020204020303" pitchFamily="34" charset="-79"/>
                <a:cs typeface="Futura Medium" panose="020B0602020204020303" pitchFamily="34" charset="-79"/>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Titelstijl van model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r>
              <a:rPr lang="en-US"/>
              <a:t>June 2021</a:t>
            </a:r>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Titelstijl van model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en-US"/>
              <a:t>June 2021</a:t>
            </a:r>
            <a:endParaRPr lang="en-US" dirty="0"/>
          </a:p>
        </p:txBody>
      </p:sp>
      <p:sp>
        <p:nvSpPr>
          <p:cNvPr id="6" name="Footer Placeholder 5"/>
          <p:cNvSpPr>
            <a:spLocks noGrp="1"/>
          </p:cNvSpPr>
          <p:nvPr>
            <p:ph type="ftr" sz="quarter" idx="11"/>
          </p:nvPr>
        </p:nvSpPr>
        <p:spPr/>
        <p:txBody>
          <a:bodyPr/>
          <a:lstStyle/>
          <a:p>
            <a:r>
              <a:rPr lang="en-US"/>
              <a:t>HAI-NET Tutorial AI ACT Proposal</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Titelstijl van model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r>
              <a:rPr lang="en-US"/>
              <a:t>June 2021</a:t>
            </a:r>
            <a:endParaRPr lang="en-US" dirty="0"/>
          </a:p>
        </p:txBody>
      </p:sp>
      <p:sp>
        <p:nvSpPr>
          <p:cNvPr id="8" name="Footer Placeholder 7"/>
          <p:cNvSpPr>
            <a:spLocks noGrp="1"/>
          </p:cNvSpPr>
          <p:nvPr>
            <p:ph type="ftr" sz="quarter" idx="11"/>
          </p:nvPr>
        </p:nvSpPr>
        <p:spPr/>
        <p:txBody>
          <a:bodyPr/>
          <a:lstStyle/>
          <a:p>
            <a:r>
              <a:rPr lang="en-US"/>
              <a:t>HAI-NET Tutorial AI ACT Proposal</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r>
              <a:rPr lang="en-US"/>
              <a:t>June 2021</a:t>
            </a:r>
            <a:endParaRPr lang="en-US" dirty="0"/>
          </a:p>
        </p:txBody>
      </p:sp>
      <p:sp>
        <p:nvSpPr>
          <p:cNvPr id="4" name="Footer Placeholder 3"/>
          <p:cNvSpPr>
            <a:spLocks noGrp="1"/>
          </p:cNvSpPr>
          <p:nvPr>
            <p:ph type="ftr" sz="quarter" idx="11"/>
          </p:nvPr>
        </p:nvSpPr>
        <p:spPr/>
        <p:txBody>
          <a:bodyPr/>
          <a:lstStyle/>
          <a:p>
            <a:r>
              <a:rPr lang="en-US"/>
              <a:t>HAI-NET Tutorial AI ACT Proposal</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2021</a:t>
            </a:r>
            <a:endParaRPr lang="en-US" dirty="0"/>
          </a:p>
        </p:txBody>
      </p:sp>
      <p:sp>
        <p:nvSpPr>
          <p:cNvPr id="3" name="Footer Placeholder 2"/>
          <p:cNvSpPr>
            <a:spLocks noGrp="1"/>
          </p:cNvSpPr>
          <p:nvPr>
            <p:ph type="ftr" sz="quarter" idx="11"/>
          </p:nvPr>
        </p:nvSpPr>
        <p:spPr/>
        <p:txBody>
          <a:bodyPr/>
          <a:lstStyle/>
          <a:p>
            <a:r>
              <a:rPr lang="en-US"/>
              <a:t>HAI-NET Tutorial AI ACT Proposal</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Titelstijl van model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a:t>June 2021</a:t>
            </a:r>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HAI-NET Tutorial AI ACT Proposal</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Titelstijl van model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a:t>June 2021</a:t>
            </a:r>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HAI-NET Tutorial AI ACT Proposal</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Titelstijl van model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June 2021</a:t>
            </a:r>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media" Target="../media/media8.m4a"/><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jpeg"/><Relationship Id="rId5" Type="http://schemas.openxmlformats.org/officeDocument/2006/relationships/slideLayout" Target="../slideLayouts/slideLayout2.xml"/><Relationship Id="rId4" Type="http://schemas.openxmlformats.org/officeDocument/2006/relationships/audio" Target="../media/media8.m4a"/></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A77A6167-FCC5-49E8-B280-CECAF151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F84046EA-4273-437E-9DE5-5AEE713C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el 1"/>
          <p:cNvSpPr>
            <a:spLocks noGrp="1"/>
          </p:cNvSpPr>
          <p:nvPr>
            <p:ph type="ctrTitle"/>
          </p:nvPr>
        </p:nvSpPr>
        <p:spPr>
          <a:xfrm>
            <a:off x="1354238" y="1480930"/>
            <a:ext cx="9809062" cy="3254321"/>
          </a:xfrm>
        </p:spPr>
        <p:txBody>
          <a:bodyPr>
            <a:normAutofit/>
          </a:bodyPr>
          <a:lstStyle/>
          <a:p>
            <a:pPr algn="l"/>
            <a:r>
              <a:rPr lang="nl-NL" sz="3600" dirty="0">
                <a:latin typeface="Britannic Bold" panose="020B0903060703020204" pitchFamily="34" charset="77"/>
                <a:ea typeface="Bauhaus 93" charset="0"/>
                <a:cs typeface="Bauhaus 93" charset="0"/>
              </a:rPr>
              <a:t>AI Act</a:t>
            </a:r>
            <a:br>
              <a:rPr lang="nl-NL" sz="3600" dirty="0">
                <a:latin typeface="Britannic Bold" panose="020B0903060703020204" pitchFamily="34" charset="77"/>
                <a:ea typeface="Bauhaus 93" charset="0"/>
                <a:cs typeface="Bauhaus 93" charset="0"/>
              </a:rPr>
            </a:br>
            <a:r>
              <a:rPr lang="nl-NL" sz="3600" dirty="0" err="1">
                <a:latin typeface="Britannic Bold" panose="020B0903060703020204" pitchFamily="34" charset="77"/>
                <a:ea typeface="Bauhaus 93" charset="0"/>
                <a:cs typeface="Bauhaus 93" charset="0"/>
              </a:rPr>
              <a:t>Accuracy</a:t>
            </a:r>
            <a:r>
              <a:rPr lang="nl-NL" sz="3600" dirty="0">
                <a:latin typeface="Britannic Bold" panose="020B0903060703020204" pitchFamily="34" charset="77"/>
                <a:ea typeface="Bauhaus 93" charset="0"/>
                <a:cs typeface="Bauhaus 93" charset="0"/>
              </a:rPr>
              <a:t>, </a:t>
            </a:r>
            <a:r>
              <a:rPr lang="nl-NL" sz="3600" dirty="0" err="1">
                <a:latin typeface="Britannic Bold" panose="020B0903060703020204" pitchFamily="34" charset="77"/>
                <a:ea typeface="Bauhaus 93" charset="0"/>
                <a:cs typeface="Bauhaus 93" charset="0"/>
              </a:rPr>
              <a:t>robustness</a:t>
            </a:r>
            <a:r>
              <a:rPr lang="nl-NL" sz="3600" dirty="0">
                <a:latin typeface="Britannic Bold" panose="020B0903060703020204" pitchFamily="34" charset="77"/>
                <a:ea typeface="Bauhaus 93" charset="0"/>
                <a:cs typeface="Bauhaus 93" charset="0"/>
              </a:rPr>
              <a:t> </a:t>
            </a:r>
            <a:r>
              <a:rPr lang="nl-NL" sz="3600" dirty="0" err="1">
                <a:latin typeface="Britannic Bold" panose="020B0903060703020204" pitchFamily="34" charset="77"/>
                <a:ea typeface="Bauhaus 93" charset="0"/>
                <a:cs typeface="Bauhaus 93" charset="0"/>
              </a:rPr>
              <a:t>and</a:t>
            </a:r>
            <a:r>
              <a:rPr lang="nl-NL" sz="3600" dirty="0">
                <a:latin typeface="Britannic Bold" panose="020B0903060703020204" pitchFamily="34" charset="77"/>
                <a:ea typeface="Bauhaus 93" charset="0"/>
                <a:cs typeface="Bauhaus 93" charset="0"/>
              </a:rPr>
              <a:t> cybersecurity</a:t>
            </a:r>
            <a:endParaRPr lang="en-GB" sz="4400" dirty="0">
              <a:latin typeface="Britannic Bold" panose="020B0903060703020204" pitchFamily="34" charset="77"/>
              <a:ea typeface="Bauhaus 93" charset="0"/>
              <a:cs typeface="Bauhaus 93" charset="0"/>
            </a:endParaRPr>
          </a:p>
        </p:txBody>
      </p:sp>
      <p:sp>
        <p:nvSpPr>
          <p:cNvPr id="6" name="Tijdelijke aanduiding voor voettekst 5"/>
          <p:cNvSpPr>
            <a:spLocks noGrp="1"/>
          </p:cNvSpPr>
          <p:nvPr>
            <p:ph type="ftr" sz="quarter" idx="11"/>
          </p:nvPr>
        </p:nvSpPr>
        <p:spPr>
          <a:xfrm>
            <a:off x="1478522" y="6352906"/>
            <a:ext cx="3247106" cy="404614"/>
          </a:xfrm>
        </p:spPr>
        <p:txBody>
          <a:bodyPr>
            <a:normAutofit/>
          </a:bodyPr>
          <a:lstStyle/>
          <a:p>
            <a:pPr algn="l">
              <a:spcAft>
                <a:spcPts val="600"/>
              </a:spcAft>
            </a:pPr>
            <a:r>
              <a:rPr lang="en-US"/>
              <a:t>HAI-NET Tutorial AI ACT Proposal</a:t>
            </a:r>
          </a:p>
        </p:txBody>
      </p:sp>
      <p:sp>
        <p:nvSpPr>
          <p:cNvPr id="5" name="Tijdelijke aanduiding voor datum 4"/>
          <p:cNvSpPr>
            <a:spLocks noGrp="1"/>
          </p:cNvSpPr>
          <p:nvPr>
            <p:ph type="dt" sz="half" idx="10"/>
          </p:nvPr>
        </p:nvSpPr>
        <p:spPr>
          <a:xfrm>
            <a:off x="5171716" y="6352906"/>
            <a:ext cx="1607944" cy="404614"/>
          </a:xfrm>
        </p:spPr>
        <p:txBody>
          <a:bodyPr>
            <a:normAutofit/>
          </a:bodyPr>
          <a:lstStyle/>
          <a:p>
            <a:pPr algn="r">
              <a:spcAft>
                <a:spcPts val="600"/>
              </a:spcAft>
            </a:pPr>
            <a:r>
              <a:rPr lang="en-US"/>
              <a:t>June 2021</a:t>
            </a:r>
          </a:p>
        </p:txBody>
      </p:sp>
      <p:sp>
        <p:nvSpPr>
          <p:cNvPr id="7" name="Tijdelijke aanduiding voor dianummer 6"/>
          <p:cNvSpPr>
            <a:spLocks noGrp="1"/>
          </p:cNvSpPr>
          <p:nvPr>
            <p:ph type="sldNum" sz="quarter" idx="12"/>
          </p:nvPr>
        </p:nvSpPr>
        <p:spPr>
          <a:xfrm>
            <a:off x="9830683" y="6453386"/>
            <a:ext cx="1596292" cy="404614"/>
          </a:xfrm>
        </p:spPr>
        <p:txBody>
          <a:bodyPr>
            <a:normAutofit/>
          </a:bodyPr>
          <a:lstStyle/>
          <a:p>
            <a:pPr>
              <a:spcAft>
                <a:spcPts val="600"/>
              </a:spcAft>
            </a:pPr>
            <a:fld id="{69E57DC2-970A-4B3E-BB1C-7A09969E49DF}" type="slidenum">
              <a:rPr lang="en-US">
                <a:solidFill>
                  <a:srgbClr val="FFFFFF"/>
                </a:solidFill>
              </a:rPr>
              <a:pPr>
                <a:spcAft>
                  <a:spcPts val="600"/>
                </a:spcAft>
              </a:pPr>
              <a:t>1</a:t>
            </a:fld>
            <a:endParaRPr lang="en-US">
              <a:solidFill>
                <a:srgbClr val="FFFFFF"/>
              </a:solidFill>
            </a:endParaRPr>
          </a:p>
        </p:txBody>
      </p:sp>
      <p:pic>
        <p:nvPicPr>
          <p:cNvPr id="4" name="Audio Recording 28 Jun 2021 at 15:05:17" descr="Audio Recording 28 Jun 2021 at 15:05:17">
            <a:hlinkClick r:id="" action="ppaction://media"/>
            <a:extLst>
              <a:ext uri="{FF2B5EF4-FFF2-40B4-BE49-F238E27FC236}">
                <a16:creationId xmlns:a16="http://schemas.microsoft.com/office/drawing/2014/main" id="{C2258CDA-8EA6-A749-A391-23291EB7F1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31581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6280"/>
    </mc:Choice>
    <mc:Fallback xmlns="">
      <p:transition spd="slow" advTm="36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D32B-DD31-6D4F-AECB-AE565AEF31E5}"/>
              </a:ext>
            </a:extLst>
          </p:cNvPr>
          <p:cNvSpPr>
            <a:spLocks noGrp="1"/>
          </p:cNvSpPr>
          <p:nvPr>
            <p:ph type="title"/>
          </p:nvPr>
        </p:nvSpPr>
        <p:spPr/>
        <p:txBody>
          <a:bodyPr/>
          <a:lstStyle/>
          <a:p>
            <a:r>
              <a:rPr lang="en-GB" dirty="0"/>
              <a:t>AIA</a:t>
            </a:r>
          </a:p>
        </p:txBody>
      </p:sp>
      <p:sp>
        <p:nvSpPr>
          <p:cNvPr id="3" name="Content Placeholder 2">
            <a:extLst>
              <a:ext uri="{FF2B5EF4-FFF2-40B4-BE49-F238E27FC236}">
                <a16:creationId xmlns:a16="http://schemas.microsoft.com/office/drawing/2014/main" id="{D7FBE1AA-137C-2F49-8DAB-385770EF6CF5}"/>
              </a:ext>
            </a:extLst>
          </p:cNvPr>
          <p:cNvSpPr>
            <a:spLocks noGrp="1"/>
          </p:cNvSpPr>
          <p:nvPr>
            <p:ph idx="1"/>
          </p:nvPr>
        </p:nvSpPr>
        <p:spPr>
          <a:xfrm>
            <a:off x="1371600" y="1619480"/>
            <a:ext cx="9601200" cy="4247920"/>
          </a:xfrm>
        </p:spPr>
        <p:txBody>
          <a:bodyPr>
            <a:normAutofit lnSpcReduction="10000"/>
          </a:bodyPr>
          <a:lstStyle/>
          <a:p>
            <a:r>
              <a:rPr lang="en-GB" dirty="0"/>
              <a:t>Title I: 	General Provisions</a:t>
            </a:r>
          </a:p>
          <a:p>
            <a:r>
              <a:rPr lang="en-GB" dirty="0"/>
              <a:t>Title II: 	Prohibited AI Practices</a:t>
            </a:r>
          </a:p>
          <a:p>
            <a:r>
              <a:rPr lang="en-GB" dirty="0"/>
              <a:t>Title III: 	</a:t>
            </a:r>
            <a:r>
              <a:rPr lang="en-GB" dirty="0">
                <a:solidFill>
                  <a:srgbClr val="FF0000"/>
                </a:solidFill>
              </a:rPr>
              <a:t>High-risk systems</a:t>
            </a:r>
          </a:p>
          <a:p>
            <a:r>
              <a:rPr lang="en-GB" dirty="0"/>
              <a:t>Title IV: 	Transparency obligations for certain systems</a:t>
            </a:r>
          </a:p>
          <a:p>
            <a:r>
              <a:rPr lang="en-GB" dirty="0"/>
              <a:t>Title V: 	Measures in support of innovation</a:t>
            </a:r>
          </a:p>
          <a:p>
            <a:r>
              <a:rPr lang="en-GB" dirty="0"/>
              <a:t>Title VI: 	Governance</a:t>
            </a:r>
          </a:p>
          <a:p>
            <a:r>
              <a:rPr lang="en-GB" dirty="0"/>
              <a:t>Title VII: 	EU database for stand-alone high-risk AI systems</a:t>
            </a:r>
          </a:p>
          <a:p>
            <a:r>
              <a:rPr lang="en-GB" dirty="0"/>
              <a:t>Title VIII: 	Post-market monitoring, information sharing, market surveillance</a:t>
            </a:r>
          </a:p>
          <a:p>
            <a:r>
              <a:rPr lang="en-GB" dirty="0"/>
              <a:t>Title IX: 	Codes of Conduct</a:t>
            </a:r>
          </a:p>
          <a:p>
            <a:r>
              <a:rPr lang="en-GB" dirty="0"/>
              <a:t>Title X: 	Confidentiality and penalties</a:t>
            </a:r>
          </a:p>
        </p:txBody>
      </p:sp>
      <p:sp>
        <p:nvSpPr>
          <p:cNvPr id="4" name="Date Placeholder 3">
            <a:extLst>
              <a:ext uri="{FF2B5EF4-FFF2-40B4-BE49-F238E27FC236}">
                <a16:creationId xmlns:a16="http://schemas.microsoft.com/office/drawing/2014/main" id="{86410597-E25C-C443-93DB-1A224D625EBC}"/>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CFA05394-C7E3-1743-A011-AD604BFAA737}"/>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15BA6343-7FA9-564F-92BD-B440AC51CBC9}"/>
              </a:ext>
            </a:extLst>
          </p:cNvPr>
          <p:cNvSpPr>
            <a:spLocks noGrp="1"/>
          </p:cNvSpPr>
          <p:nvPr>
            <p:ph type="sldNum" sz="quarter" idx="12"/>
          </p:nvPr>
        </p:nvSpPr>
        <p:spPr/>
        <p:txBody>
          <a:bodyPr/>
          <a:lstStyle/>
          <a:p>
            <a:fld id="{69E57DC2-970A-4B3E-BB1C-7A09969E49DF}" type="slidenum">
              <a:rPr lang="en-US" smtClean="0"/>
              <a:t>2</a:t>
            </a:fld>
            <a:endParaRPr lang="en-US" dirty="0"/>
          </a:p>
        </p:txBody>
      </p:sp>
      <p:pic>
        <p:nvPicPr>
          <p:cNvPr id="8" name="Audio Recording 28 Jun 2021 at 15:05:53" descr="Audio Recording 28 Jun 2021 at 15:05:53">
            <a:hlinkClick r:id="" action="ppaction://media"/>
            <a:extLst>
              <a:ext uri="{FF2B5EF4-FFF2-40B4-BE49-F238E27FC236}">
                <a16:creationId xmlns:a16="http://schemas.microsoft.com/office/drawing/2014/main" id="{25072079-21D9-5E43-B639-DB46452CC3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6988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a:xfrm>
            <a:off x="1371600" y="685800"/>
            <a:ext cx="10063908" cy="1485900"/>
          </a:xfrm>
        </p:spPr>
        <p:txBody>
          <a:bodyPr>
            <a:normAutofit fontScale="90000"/>
          </a:bodyPr>
          <a:lstStyle/>
          <a:p>
            <a:r>
              <a:rPr lang="en-GB" sz="4000" dirty="0"/>
              <a:t>Chapter 2</a:t>
            </a:r>
            <a:br>
              <a:rPr lang="en-GB" sz="4000" dirty="0"/>
            </a:br>
            <a:r>
              <a:rPr lang="en-GB" sz="4000" dirty="0"/>
              <a:t>Requirements for high risk systems</a:t>
            </a:r>
            <a:br>
              <a:rPr lang="en-GB" sz="4000" dirty="0"/>
            </a:b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969484" y="2286000"/>
            <a:ext cx="10466024" cy="3581400"/>
          </a:xfrm>
        </p:spPr>
        <p:txBody>
          <a:bodyPr/>
          <a:lstStyle/>
          <a:p>
            <a:endParaRPr lang="en-GB" dirty="0"/>
          </a:p>
          <a:p>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3</a:t>
            </a:fld>
            <a:endParaRPr lang="en-US" dirty="0"/>
          </a:p>
        </p:txBody>
      </p:sp>
      <p:pic>
        <p:nvPicPr>
          <p:cNvPr id="8" name="Audio Recording 28 Jun 2021 at 15:06:58" descr="Audio Recording 28 Jun 2021 at 15:06:58">
            <a:hlinkClick r:id="" action="ppaction://media"/>
            <a:extLst>
              <a:ext uri="{FF2B5EF4-FFF2-40B4-BE49-F238E27FC236}">
                <a16:creationId xmlns:a16="http://schemas.microsoft.com/office/drawing/2014/main" id="{951A0D12-2ADC-D94A-8DD9-4C1E78BFC8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62883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a:xfrm>
            <a:off x="1371600" y="685800"/>
            <a:ext cx="10063908" cy="1485900"/>
          </a:xfrm>
        </p:spPr>
        <p:txBody>
          <a:bodyPr>
            <a:normAutofit fontScale="90000"/>
          </a:bodyPr>
          <a:lstStyle/>
          <a:p>
            <a:r>
              <a:rPr lang="en-GB" sz="4000" dirty="0"/>
              <a:t>Chapter 2</a:t>
            </a:r>
            <a:br>
              <a:rPr lang="en-GB" sz="4000" dirty="0"/>
            </a:br>
            <a:r>
              <a:rPr lang="en-GB" sz="4000" dirty="0"/>
              <a:t>Art. 15</a:t>
            </a:r>
            <a:br>
              <a:rPr lang="en-GB" sz="4000" dirty="0"/>
            </a:br>
            <a:r>
              <a:rPr lang="en-GB" sz="4000" dirty="0"/>
              <a:t>Accuracy, robustness and cybersecurity</a:t>
            </a:r>
            <a:br>
              <a:rPr lang="en-GB" sz="4000" dirty="0"/>
            </a:b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969484" y="2005069"/>
            <a:ext cx="10466024" cy="4583017"/>
          </a:xfrm>
        </p:spPr>
        <p:txBody>
          <a:bodyPr>
            <a:normAutofit/>
          </a:bodyPr>
          <a:lstStyle/>
          <a:p>
            <a:pPr marL="0" indent="0">
              <a:buNone/>
            </a:pPr>
            <a:endParaRPr lang="en-GB" dirty="0"/>
          </a:p>
          <a:p>
            <a:endParaRPr lang="en-GB" dirty="0"/>
          </a:p>
          <a:p>
            <a:endParaRPr lang="en-GB" dirty="0"/>
          </a:p>
          <a:p>
            <a:pPr marL="457200" indent="-457200">
              <a:buFont typeface="+mj-lt"/>
              <a:buAutoNum type="arabicPeriod"/>
            </a:pPr>
            <a:r>
              <a:rPr lang="en-GB" dirty="0"/>
              <a:t>High-risk AI systems shall be </a:t>
            </a:r>
            <a:r>
              <a:rPr lang="en-GB" dirty="0">
                <a:solidFill>
                  <a:srgbClr val="FF0000"/>
                </a:solidFill>
              </a:rPr>
              <a:t>designed and developed </a:t>
            </a:r>
            <a:r>
              <a:rPr lang="en-GB" dirty="0"/>
              <a:t>in such a way that they achieve, in the light of their intended purpose, an appropriate level of accuracy, robustness and cybersecurity, and </a:t>
            </a:r>
            <a:r>
              <a:rPr lang="en-GB" dirty="0">
                <a:solidFill>
                  <a:srgbClr val="FF0000"/>
                </a:solidFill>
              </a:rPr>
              <a:t>perform consistently </a:t>
            </a:r>
            <a:r>
              <a:rPr lang="en-GB" dirty="0"/>
              <a:t>in those respects throughout their lifecycle. </a:t>
            </a:r>
          </a:p>
          <a:p>
            <a:pPr marL="457200" indent="-457200">
              <a:buFont typeface="+mj-lt"/>
              <a:buAutoNum type="arabicPeriod"/>
            </a:pPr>
            <a:r>
              <a:rPr lang="en-GB" dirty="0"/>
              <a:t>The </a:t>
            </a:r>
            <a:r>
              <a:rPr lang="en-GB" dirty="0">
                <a:solidFill>
                  <a:srgbClr val="FF0000"/>
                </a:solidFill>
              </a:rPr>
              <a:t>levels of accuracy and the relevant accuracy metrics </a:t>
            </a:r>
            <a:r>
              <a:rPr lang="en-GB" dirty="0"/>
              <a:t>of high-risk AI systems shall be declared in the accompanying instructions of use. </a:t>
            </a:r>
          </a:p>
          <a:p>
            <a:pPr marL="0" indent="0">
              <a:buNone/>
            </a:pPr>
            <a:endParaRPr lang="en-GB" b="1"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4</a:t>
            </a:fld>
            <a:endParaRPr lang="en-US" dirty="0"/>
          </a:p>
        </p:txBody>
      </p:sp>
      <p:pic>
        <p:nvPicPr>
          <p:cNvPr id="8" name="Audio Recording 28 Jun 2021 at 15:09:48" descr="Audio Recording 28 Jun 2021 at 15:09:48">
            <a:hlinkClick r:id="" action="ppaction://media"/>
            <a:extLst>
              <a:ext uri="{FF2B5EF4-FFF2-40B4-BE49-F238E27FC236}">
                <a16:creationId xmlns:a16="http://schemas.microsoft.com/office/drawing/2014/main" id="{76D7BAE2-EDE7-FA49-B0ED-BA84F8B069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1634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69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a:xfrm>
            <a:off x="1371600" y="685800"/>
            <a:ext cx="10063908" cy="1485900"/>
          </a:xfrm>
        </p:spPr>
        <p:txBody>
          <a:bodyPr>
            <a:normAutofit fontScale="90000"/>
          </a:bodyPr>
          <a:lstStyle/>
          <a:p>
            <a:r>
              <a:rPr lang="en-GB" sz="4000" dirty="0"/>
              <a:t>Chapter 2</a:t>
            </a:r>
            <a:br>
              <a:rPr lang="en-GB" sz="4000" dirty="0"/>
            </a:br>
            <a:r>
              <a:rPr lang="en-GB" sz="4000" dirty="0"/>
              <a:t>Art. 15</a:t>
            </a:r>
            <a:br>
              <a:rPr lang="en-GB" sz="4000" dirty="0"/>
            </a:br>
            <a:r>
              <a:rPr lang="en-GB" sz="4000" dirty="0"/>
              <a:t>Accuracy, robustness and cybersecurity</a:t>
            </a:r>
            <a:br>
              <a:rPr lang="en-GB" sz="4000" dirty="0"/>
            </a:b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969484" y="2005069"/>
            <a:ext cx="10466024" cy="4583017"/>
          </a:xfrm>
        </p:spPr>
        <p:txBody>
          <a:bodyPr>
            <a:normAutofit/>
          </a:bodyPr>
          <a:lstStyle/>
          <a:p>
            <a:pPr marL="0" indent="0">
              <a:buNone/>
            </a:pPr>
            <a:endParaRPr lang="en-GB" dirty="0"/>
          </a:p>
          <a:p>
            <a:pPr marL="457200" indent="-457200">
              <a:spcAft>
                <a:spcPts val="1200"/>
              </a:spcAft>
              <a:buFont typeface="+mj-lt"/>
              <a:buAutoNum type="arabicPeriod" startAt="3"/>
            </a:pPr>
            <a:r>
              <a:rPr lang="en-GB" dirty="0"/>
              <a:t>High-risk AI systems shall be resilient as regards errors, faults or inconsistencies that may occur within the system or the environment in which the system operates, in particular due to their interaction with natural persons or other systems. </a:t>
            </a:r>
            <a:br>
              <a:rPr lang="en-GB" dirty="0"/>
            </a:br>
            <a:br>
              <a:rPr lang="en-GB" dirty="0"/>
            </a:br>
            <a:r>
              <a:rPr lang="en-GB" dirty="0"/>
              <a:t>The robustness of high-risk AI systems may be achieved through technical redundancy solutions, which may include backup or fail-safe plans.</a:t>
            </a:r>
            <a:br>
              <a:rPr lang="en-GB" dirty="0"/>
            </a:br>
            <a:br>
              <a:rPr lang="en-GB" dirty="0"/>
            </a:br>
            <a:r>
              <a:rPr lang="en-GB" dirty="0"/>
              <a:t>High-risk AI systems that continue to learn after being placed on the market or put into service shall be developed in such a way to ensure that possibly biased outputs due to outputs used as an input for future operations (‘feedback loops’) are duly addressed with appropriate mitigation measures. </a:t>
            </a:r>
          </a:p>
          <a:p>
            <a:pPr marL="0" indent="0">
              <a:buNone/>
            </a:pPr>
            <a:endParaRPr lang="en-GB" b="1"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5</a:t>
            </a:fld>
            <a:endParaRPr lang="en-US" dirty="0"/>
          </a:p>
        </p:txBody>
      </p:sp>
      <p:pic>
        <p:nvPicPr>
          <p:cNvPr id="8" name="Audio Recording 28 Jun 2021 at 15:12:25" descr="Audio Recording 28 Jun 2021 at 15:12:25">
            <a:hlinkClick r:id="" action="ppaction://media"/>
            <a:extLst>
              <a:ext uri="{FF2B5EF4-FFF2-40B4-BE49-F238E27FC236}">
                <a16:creationId xmlns:a16="http://schemas.microsoft.com/office/drawing/2014/main" id="{956B5109-88B1-2E48-BB7C-C7B2A45191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84001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a:xfrm>
            <a:off x="1371600" y="685800"/>
            <a:ext cx="10063908" cy="1485900"/>
          </a:xfrm>
        </p:spPr>
        <p:txBody>
          <a:bodyPr>
            <a:normAutofit fontScale="90000"/>
          </a:bodyPr>
          <a:lstStyle/>
          <a:p>
            <a:r>
              <a:rPr lang="en-GB" sz="4000" dirty="0"/>
              <a:t>Chapter 2</a:t>
            </a:r>
            <a:br>
              <a:rPr lang="en-GB" sz="4000" dirty="0"/>
            </a:br>
            <a:r>
              <a:rPr lang="en-GB" sz="4000" dirty="0"/>
              <a:t>Art. 15</a:t>
            </a:r>
            <a:br>
              <a:rPr lang="en-GB" sz="4000" dirty="0"/>
            </a:br>
            <a:r>
              <a:rPr lang="en-GB" sz="4000" dirty="0"/>
              <a:t>Accuracy, robustness and cybersecurity</a:t>
            </a:r>
            <a:br>
              <a:rPr lang="en-GB" sz="4000" dirty="0"/>
            </a:b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a:xfrm>
            <a:off x="969484" y="2005069"/>
            <a:ext cx="10466024" cy="4583017"/>
          </a:xfrm>
        </p:spPr>
        <p:txBody>
          <a:bodyPr>
            <a:normAutofit/>
          </a:bodyPr>
          <a:lstStyle/>
          <a:p>
            <a:pPr marL="0" indent="0">
              <a:buNone/>
            </a:pPr>
            <a:endParaRPr lang="en-GB" dirty="0"/>
          </a:p>
          <a:p>
            <a:pPr marL="457200" indent="-457200">
              <a:buFont typeface="+mj-lt"/>
              <a:buAutoNum type="arabicPeriod" startAt="4"/>
            </a:pPr>
            <a:r>
              <a:rPr lang="en-GB" dirty="0"/>
              <a:t>High-risk AI systems shall be resilient as regards attempts by unauthorised third parties to alter their use or performance by exploiting the system vulnerabilities. </a:t>
            </a:r>
            <a:br>
              <a:rPr lang="en-GB" dirty="0"/>
            </a:br>
            <a:br>
              <a:rPr lang="en-GB" dirty="0"/>
            </a:br>
            <a:r>
              <a:rPr lang="en-GB" dirty="0"/>
              <a:t>The technical solutions aimed at ensuring the cybersecurity of high-risk AI systems shall be appropriate to the relevant circumstances and the risks.</a:t>
            </a:r>
            <a:br>
              <a:rPr lang="en-GB" dirty="0"/>
            </a:br>
            <a:br>
              <a:rPr lang="en-GB" dirty="0"/>
            </a:br>
            <a:r>
              <a:rPr lang="en-GB" dirty="0"/>
              <a:t>The technical solutions to address AI specific vulnerabilities shall include, where appropriate, measures to prevent and control for attacks trying to manipulate the training dataset (‘data poisoning’), inputs designed to cause the model to make a mistake (‘adversarial examples’), or model flaws. </a:t>
            </a:r>
          </a:p>
          <a:p>
            <a:pPr marL="0" indent="0">
              <a:buNone/>
            </a:pPr>
            <a:endParaRPr lang="en-GB" b="1"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6</a:t>
            </a:fld>
            <a:endParaRPr lang="en-US" dirty="0"/>
          </a:p>
        </p:txBody>
      </p:sp>
      <p:pic>
        <p:nvPicPr>
          <p:cNvPr id="8" name="Audio Recording 28 Jun 2021 at 15:14:55" descr="Audio Recording 28 Jun 2021 at 15:14:55">
            <a:hlinkClick r:id="" action="ppaction://media"/>
            <a:extLst>
              <a:ext uri="{FF2B5EF4-FFF2-40B4-BE49-F238E27FC236}">
                <a16:creationId xmlns:a16="http://schemas.microsoft.com/office/drawing/2014/main" id="{39BEE7CF-E372-5046-8594-7754B8E96A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3248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4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statue of a person&#10;&#10;Description automatically generated">
            <a:extLst>
              <a:ext uri="{FF2B5EF4-FFF2-40B4-BE49-F238E27FC236}">
                <a16:creationId xmlns:a16="http://schemas.microsoft.com/office/drawing/2014/main" id="{75C2D434-B94D-3346-A261-F74083C62668}"/>
              </a:ext>
            </a:extLst>
          </p:cNvPr>
          <p:cNvPicPr>
            <a:picLocks noChangeAspect="1"/>
          </p:cNvPicPr>
          <p:nvPr/>
        </p:nvPicPr>
        <p:blipFill rotWithShape="1">
          <a:blip r:embed="rId6"/>
          <a:srcRect t="15706" r="1" b="2"/>
          <a:stretch/>
        </p:blipFill>
        <p:spPr>
          <a:xfrm>
            <a:off x="-1" y="10"/>
            <a:ext cx="12188652" cy="6857990"/>
          </a:xfrm>
          <a:prstGeom prst="rect">
            <a:avLst/>
          </a:prstGeom>
        </p:spPr>
      </p:pic>
      <p:sp>
        <p:nvSpPr>
          <p:cNvPr id="12" name="Rectangle 11">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ACDB6C8-A16B-E042-873F-71800D0927A2}"/>
              </a:ext>
            </a:extLst>
          </p:cNvPr>
          <p:cNvSpPr>
            <a:spLocks noGrp="1"/>
          </p:cNvSpPr>
          <p:nvPr>
            <p:ph idx="1"/>
          </p:nvPr>
        </p:nvSpPr>
        <p:spPr>
          <a:xfrm>
            <a:off x="1371600" y="2286000"/>
            <a:ext cx="9601200" cy="3581400"/>
          </a:xfrm>
        </p:spPr>
        <p:txBody>
          <a:bodyPr>
            <a:normAutofit/>
          </a:bodyPr>
          <a:lstStyle/>
          <a:p>
            <a:endParaRPr lang="en-GB" dirty="0"/>
          </a:p>
          <a:p>
            <a:endParaRPr lang="en-GB" dirty="0"/>
          </a:p>
          <a:p>
            <a:r>
              <a:rPr lang="en-GB" dirty="0" err="1"/>
              <a:t>HumanE</a:t>
            </a:r>
            <a:r>
              <a:rPr lang="en-GB" dirty="0"/>
              <a:t>-AI-NET</a:t>
            </a:r>
          </a:p>
          <a:p>
            <a:endParaRPr lang="en-GB" dirty="0"/>
          </a:p>
          <a:p>
            <a:pPr algn="r"/>
            <a:r>
              <a:rPr lang="en-GB" dirty="0"/>
              <a:t>AI Act: enables, prohibits, restricts</a:t>
            </a:r>
          </a:p>
          <a:p>
            <a:pPr lvl="1" algn="r"/>
            <a:r>
              <a:rPr lang="en-GB" dirty="0"/>
              <a:t>Reasonable?</a:t>
            </a:r>
          </a:p>
          <a:p>
            <a:pPr lvl="1" algn="r"/>
            <a:r>
              <a:rPr lang="en-GB" dirty="0"/>
              <a:t>Pertinent?</a:t>
            </a:r>
          </a:p>
          <a:p>
            <a:pPr lvl="1"/>
            <a:endParaRPr lang="en-GB" dirty="0"/>
          </a:p>
        </p:txBody>
      </p:sp>
      <p:sp>
        <p:nvSpPr>
          <p:cNvPr id="4" name="Date Placeholder 3">
            <a:extLst>
              <a:ext uri="{FF2B5EF4-FFF2-40B4-BE49-F238E27FC236}">
                <a16:creationId xmlns:a16="http://schemas.microsoft.com/office/drawing/2014/main" id="{DF8905F9-5D06-CF44-BD0A-9D47BD35A326}"/>
              </a:ext>
            </a:extLst>
          </p:cNvPr>
          <p:cNvSpPr>
            <a:spLocks noGrp="1"/>
          </p:cNvSpPr>
          <p:nvPr>
            <p:ph type="dt" sz="half" idx="10"/>
          </p:nvPr>
        </p:nvSpPr>
        <p:spPr>
          <a:xfrm>
            <a:off x="1390650" y="6453386"/>
            <a:ext cx="1204572" cy="404614"/>
          </a:xfrm>
        </p:spPr>
        <p:txBody>
          <a:bodyPr>
            <a:normAutofit/>
          </a:bodyPr>
          <a:lstStyle/>
          <a:p>
            <a:pPr>
              <a:spcAft>
                <a:spcPts val="600"/>
              </a:spcAft>
            </a:pPr>
            <a:r>
              <a:rPr lang="en-US"/>
              <a:t>June 2021</a:t>
            </a:r>
          </a:p>
        </p:txBody>
      </p:sp>
      <p:sp>
        <p:nvSpPr>
          <p:cNvPr id="5" name="Footer Placeholder 4">
            <a:extLst>
              <a:ext uri="{FF2B5EF4-FFF2-40B4-BE49-F238E27FC236}">
                <a16:creationId xmlns:a16="http://schemas.microsoft.com/office/drawing/2014/main" id="{ECFE89FA-F741-CF48-9110-2B0215397C89}"/>
              </a:ext>
            </a:extLst>
          </p:cNvPr>
          <p:cNvSpPr>
            <a:spLocks noGrp="1"/>
          </p:cNvSpPr>
          <p:nvPr>
            <p:ph type="ftr" sz="quarter" idx="11"/>
          </p:nvPr>
        </p:nvSpPr>
        <p:spPr>
          <a:xfrm>
            <a:off x="2893564" y="6453386"/>
            <a:ext cx="6280830" cy="404614"/>
          </a:xfrm>
        </p:spPr>
        <p:txBody>
          <a:bodyPr>
            <a:normAutofit/>
          </a:bodyPr>
          <a:lstStyle/>
          <a:p>
            <a:pPr>
              <a:spcAft>
                <a:spcPts val="600"/>
              </a:spcAft>
            </a:pPr>
            <a:r>
              <a:rPr lang="en-US"/>
              <a:t>HAI-NET Tutorial AI ACT Proposal</a:t>
            </a:r>
          </a:p>
        </p:txBody>
      </p:sp>
      <p:sp>
        <p:nvSpPr>
          <p:cNvPr id="6" name="Slide Number Placeholder 5">
            <a:extLst>
              <a:ext uri="{FF2B5EF4-FFF2-40B4-BE49-F238E27FC236}">
                <a16:creationId xmlns:a16="http://schemas.microsoft.com/office/drawing/2014/main" id="{AD0A3B25-0E3E-A349-B363-6C9902AE626A}"/>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7</a:t>
            </a:fld>
            <a:endParaRPr lang="en-US"/>
          </a:p>
        </p:txBody>
      </p:sp>
      <p:pic>
        <p:nvPicPr>
          <p:cNvPr id="2" name="Audio 1">
            <a:hlinkClick r:id="" action="ppaction://media"/>
            <a:extLst>
              <a:ext uri="{FF2B5EF4-FFF2-40B4-BE49-F238E27FC236}">
                <a16:creationId xmlns:a16="http://schemas.microsoft.com/office/drawing/2014/main" id="{9E67D1AC-E2F2-2D42-A07E-C4DCA622730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pic>
        <p:nvPicPr>
          <p:cNvPr id="9" name="Audio Recording 28 Jun 2021 at 15:15:36" descr="Audio Recording 28 Jun 2021 at 15:15:36">
            <a:hlinkClick r:id="" action="ppaction://media"/>
            <a:extLst>
              <a:ext uri="{FF2B5EF4-FFF2-40B4-BE49-F238E27FC236}">
                <a16:creationId xmlns:a16="http://schemas.microsoft.com/office/drawing/2014/main" id="{5137A47A-7765-4142-A805-0039EA5B70C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54071170"/>
      </p:ext>
    </p:extLst>
  </p:cSld>
  <p:clrMapOvr>
    <a:masterClrMapping/>
  </p:clrMapOvr>
  <mc:AlternateContent xmlns:mc="http://schemas.openxmlformats.org/markup-compatibility/2006" xmlns:p14="http://schemas.microsoft.com/office/powerpoint/2010/main">
    <mc:Choice Requires="p14">
      <p:transition spd="slow" p14:dur="2000" advTm="17500"/>
    </mc:Choice>
    <mc:Fallback xmlns="">
      <p:transition spd="slow" advTm="17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33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Bijsnijden">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93BF942E50F049A9EF0013C56E0E0F" ma:contentTypeVersion="7" ma:contentTypeDescription="Create a new document." ma:contentTypeScope="" ma:versionID="d17cd62f77dc1e5e993a2acec688089d">
  <xsd:schema xmlns:xsd="http://www.w3.org/2001/XMLSchema" xmlns:xs="http://www.w3.org/2001/XMLSchema" xmlns:p="http://schemas.microsoft.com/office/2006/metadata/properties" xmlns:ns2="69d91f16-7083-4465-96b7-cfa596842426" xmlns:ns3="8906126e-c50c-43e7-80be-ce9d2d8cf778" targetNamespace="http://schemas.microsoft.com/office/2006/metadata/properties" ma:root="true" ma:fieldsID="5c9af6f19f9e5831abfb3e18b02a70a1" ns2:_="" ns3:_="">
    <xsd:import namespace="69d91f16-7083-4465-96b7-cfa596842426"/>
    <xsd:import namespace="8906126e-c50c-43e7-80be-ce9d2d8cf7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91f16-7083-4465-96b7-cfa5968424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6126e-c50c-43e7-80be-ce9d2d8cf7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EB424-8B2D-429B-916E-8CD0F2359EFC}">
  <ds:schemaRefs>
    <ds:schemaRef ds:uri="http://schemas.microsoft.com/office/2006/metadata/properties"/>
    <ds:schemaRef ds:uri="http://schemas.openxmlformats.org/package/2006/metadata/core-properties"/>
    <ds:schemaRef ds:uri="http://www.w3.org/XML/1998/namespace"/>
    <ds:schemaRef ds:uri="69d91f16-7083-4465-96b7-cfa596842426"/>
    <ds:schemaRef ds:uri="http://schemas.microsoft.com/office/2006/documentManagement/types"/>
    <ds:schemaRef ds:uri="http://purl.org/dc/terms/"/>
    <ds:schemaRef ds:uri="http://purl.org/dc/dcmitype/"/>
    <ds:schemaRef ds:uri="8906126e-c50c-43e7-80be-ce9d2d8cf778"/>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CAFE850C-E765-44C4-87BC-50730E385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91f16-7083-4465-96b7-cfa596842426"/>
    <ds:schemaRef ds:uri="8906126e-c50c-43e7-80be-ce9d2d8c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CAFE6B-BB2D-47E7-BB00-FE6CD554E9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1466</TotalTime>
  <Words>492</Words>
  <Application>Microsoft Macintosh PowerPoint</Application>
  <PresentationFormat>Widescreen</PresentationFormat>
  <Paragraphs>53</Paragraphs>
  <Slides>7</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Britannic Bold</vt:lpstr>
      <vt:lpstr>Broadway</vt:lpstr>
      <vt:lpstr>Calibri</vt:lpstr>
      <vt:lpstr>Franklin Gothic Book</vt:lpstr>
      <vt:lpstr>Futura Medium</vt:lpstr>
      <vt:lpstr>Bijsnijden</vt:lpstr>
      <vt:lpstr>AI Act Accuracy, robustness and cybersecurity</vt:lpstr>
      <vt:lpstr>AIA</vt:lpstr>
      <vt:lpstr>Chapter 2 Requirements for high risk systems </vt:lpstr>
      <vt:lpstr>Chapter 2 Art. 15 Accuracy, robustness and cybersecurity </vt:lpstr>
      <vt:lpstr>Chapter 2 Art. 15 Accuracy, robustness and cybersecurity </vt:lpstr>
      <vt:lpstr>Chapter 2 Art. 15 Accuracy, robustness and cybersecurity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legal basis  art. 6 GDPR</dc:title>
  <dc:creator>Mireille HILDEBRANDT</dc:creator>
  <cp:lastModifiedBy>Mireille HILDEBRANDT</cp:lastModifiedBy>
  <cp:revision>7</cp:revision>
  <dcterms:created xsi:type="dcterms:W3CDTF">2020-09-10T14:27:08Z</dcterms:created>
  <dcterms:modified xsi:type="dcterms:W3CDTF">2021-06-28T13:15:53Z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0x0101000893BF942E50F049A9EF0013C56E0E0F</vt:lpwstr>
  </property>
</Properties>
</file>