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398" r:id="rId6"/>
    <p:sldId id="399" r:id="rId7"/>
    <p:sldId id="400" r:id="rId8"/>
    <p:sldId id="401" r:id="rId9"/>
    <p:sldId id="395" r:id="rId10"/>
    <p:sldId id="396" r:id="rId11"/>
    <p:sldId id="402" r:id="rId12"/>
    <p:sldId id="397" r:id="rId13"/>
    <p:sldId id="39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EE2839-DD4B-5D41-A81B-81A5501EFB6B}" v="431" dt="2020-12-06T15:57:07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0"/>
    <p:restoredTop sz="94648"/>
  </p:normalViewPr>
  <p:slideViewPr>
    <p:cSldViewPr snapToGrid="0" snapToObjects="1">
      <p:cViewPr varScale="1">
        <p:scale>
          <a:sx n="111" d="100"/>
          <a:sy n="111" d="100"/>
        </p:scale>
        <p:origin x="24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eille HILDEBRANDT" userId="32d9daa9-24aa-4935-a54e-226c1148251b" providerId="ADAL" clId="{90EE2839-DD4B-5D41-A81B-81A5501EFB6B}"/>
    <pc:docChg chg="undo custSel addSld delSld modSld">
      <pc:chgData name="Mireille HILDEBRANDT" userId="32d9daa9-24aa-4935-a54e-226c1148251b" providerId="ADAL" clId="{90EE2839-DD4B-5D41-A81B-81A5501EFB6B}" dt="2020-12-06T15:57:07.109" v="88"/>
      <pc:docMkLst>
        <pc:docMk/>
      </pc:docMkLst>
      <pc:sldChg chg="addSp delSp modSp mod modTransition">
        <pc:chgData name="Mireille HILDEBRANDT" userId="32d9daa9-24aa-4935-a54e-226c1148251b" providerId="ADAL" clId="{90EE2839-DD4B-5D41-A81B-81A5501EFB6B}" dt="2020-12-06T15:57:07.109" v="88"/>
        <pc:sldMkLst>
          <pc:docMk/>
          <pc:sldMk cId="1931581279" sldId="256"/>
        </pc:sldMkLst>
        <pc:spChg chg="mod">
          <ac:chgData name="Mireille HILDEBRANDT" userId="32d9daa9-24aa-4935-a54e-226c1148251b" providerId="ADAL" clId="{90EE2839-DD4B-5D41-A81B-81A5501EFB6B}" dt="2020-12-06T15:47:36.920" v="87" actId="20577"/>
          <ac:spMkLst>
            <pc:docMk/>
            <pc:sldMk cId="1931581279" sldId="256"/>
            <ac:spMk id="2" creationId="{00000000-0000-0000-0000-000000000000}"/>
          </ac:spMkLst>
        </pc:spChg>
        <pc:picChg chg="add del mod">
          <ac:chgData name="Mireille HILDEBRANDT" userId="32d9daa9-24aa-4935-a54e-226c1148251b" providerId="ADAL" clId="{90EE2839-DD4B-5D41-A81B-81A5501EFB6B}" dt="2020-12-06T15:57:07.109" v="88"/>
          <ac:picMkLst>
            <pc:docMk/>
            <pc:sldMk cId="1931581279" sldId="256"/>
            <ac:picMk id="3" creationId="{12CFE423-9962-D745-951C-39C3F6E4D6BB}"/>
          </ac:picMkLst>
        </pc:picChg>
        <pc:picChg chg="add mod">
          <ac:chgData name="Mireille HILDEBRANDT" userId="32d9daa9-24aa-4935-a54e-226c1148251b" providerId="ADAL" clId="{90EE2839-DD4B-5D41-A81B-81A5501EFB6B}" dt="2020-12-06T15:57:07.109" v="88"/>
          <ac:picMkLst>
            <pc:docMk/>
            <pc:sldMk cId="1931581279" sldId="256"/>
            <ac:picMk id="4" creationId="{80E24393-D594-1146-B2EC-585091216B41}"/>
          </ac:picMkLst>
        </pc:picChg>
      </pc:sldChg>
      <pc:sldChg chg="addSp modSp modTransition">
        <pc:chgData name="Mireille HILDEBRANDT" userId="32d9daa9-24aa-4935-a54e-226c1148251b" providerId="ADAL" clId="{90EE2839-DD4B-5D41-A81B-81A5501EFB6B}" dt="2020-12-06T15:57:07.109" v="88"/>
        <pc:sldMkLst>
          <pc:docMk/>
          <pc:sldMk cId="1554071170" sldId="393"/>
        </pc:sldMkLst>
        <pc:picChg chg="add mod">
          <ac:chgData name="Mireille HILDEBRANDT" userId="32d9daa9-24aa-4935-a54e-226c1148251b" providerId="ADAL" clId="{90EE2839-DD4B-5D41-A81B-81A5501EFB6B}" dt="2020-12-06T15:57:07.109" v="88"/>
          <ac:picMkLst>
            <pc:docMk/>
            <pc:sldMk cId="1554071170" sldId="393"/>
            <ac:picMk id="2" creationId="{9E67D1AC-E2F2-2D42-A07E-C4DCA6227306}"/>
          </ac:picMkLst>
        </pc:picChg>
      </pc:sldChg>
      <pc:sldChg chg="modSp del mod modAnim">
        <pc:chgData name="Mireille HILDEBRANDT" userId="32d9daa9-24aa-4935-a54e-226c1148251b" providerId="ADAL" clId="{90EE2839-DD4B-5D41-A81B-81A5501EFB6B}" dt="2020-12-06T15:47:05.117" v="84" actId="2696"/>
        <pc:sldMkLst>
          <pc:docMk/>
          <pc:sldMk cId="918952790" sldId="394"/>
        </pc:sldMkLst>
        <pc:spChg chg="mod">
          <ac:chgData name="Mireille HILDEBRANDT" userId="32d9daa9-24aa-4935-a54e-226c1148251b" providerId="ADAL" clId="{90EE2839-DD4B-5D41-A81B-81A5501EFB6B}" dt="2020-12-06T15:43:01.969" v="20" actId="20577"/>
          <ac:spMkLst>
            <pc:docMk/>
            <pc:sldMk cId="918952790" sldId="394"/>
            <ac:spMk id="3" creationId="{B6A2B389-DD01-FE4A-94F5-269429D5335F}"/>
          </ac:spMkLst>
        </pc:spChg>
      </pc:sldChg>
      <pc:sldChg chg="addSp modSp modTransition">
        <pc:chgData name="Mireille HILDEBRANDT" userId="32d9daa9-24aa-4935-a54e-226c1148251b" providerId="ADAL" clId="{90EE2839-DD4B-5D41-A81B-81A5501EFB6B}" dt="2020-12-06T15:57:07.109" v="88"/>
        <pc:sldMkLst>
          <pc:docMk/>
          <pc:sldMk cId="2357942932" sldId="395"/>
        </pc:sldMkLst>
        <pc:picChg chg="add mod">
          <ac:chgData name="Mireille HILDEBRANDT" userId="32d9daa9-24aa-4935-a54e-226c1148251b" providerId="ADAL" clId="{90EE2839-DD4B-5D41-A81B-81A5501EFB6B}" dt="2020-12-06T15:57:07.109" v="88"/>
          <ac:picMkLst>
            <pc:docMk/>
            <pc:sldMk cId="2357942932" sldId="395"/>
            <ac:picMk id="7" creationId="{9CAB74F2-02C2-AB4A-BBCD-DD16D1F6FA33}"/>
          </ac:picMkLst>
        </pc:picChg>
      </pc:sldChg>
      <pc:sldChg chg="addSp modSp mod modTransition modAnim">
        <pc:chgData name="Mireille HILDEBRANDT" userId="32d9daa9-24aa-4935-a54e-226c1148251b" providerId="ADAL" clId="{90EE2839-DD4B-5D41-A81B-81A5501EFB6B}" dt="2020-12-06T15:57:07.109" v="88"/>
        <pc:sldMkLst>
          <pc:docMk/>
          <pc:sldMk cId="1284016638" sldId="396"/>
        </pc:sldMkLst>
        <pc:spChg chg="mod">
          <ac:chgData name="Mireille HILDEBRANDT" userId="32d9daa9-24aa-4935-a54e-226c1148251b" providerId="ADAL" clId="{90EE2839-DD4B-5D41-A81B-81A5501EFB6B}" dt="2020-12-06T15:46:41.728" v="83" actId="255"/>
          <ac:spMkLst>
            <pc:docMk/>
            <pc:sldMk cId="1284016638" sldId="396"/>
            <ac:spMk id="3" creationId="{B6A2B389-DD01-FE4A-94F5-269429D5335F}"/>
          </ac:spMkLst>
        </pc:spChg>
        <pc:picChg chg="add mod">
          <ac:chgData name="Mireille HILDEBRANDT" userId="32d9daa9-24aa-4935-a54e-226c1148251b" providerId="ADAL" clId="{90EE2839-DD4B-5D41-A81B-81A5501EFB6B}" dt="2020-12-06T15:57:07.109" v="88"/>
          <ac:picMkLst>
            <pc:docMk/>
            <pc:sldMk cId="1284016638" sldId="396"/>
            <ac:picMk id="7" creationId="{F2060174-740B-7C42-A907-82E08B418EE5}"/>
          </ac:picMkLst>
        </pc:picChg>
      </pc:sldChg>
      <pc:sldChg chg="addSp modSp modTransition">
        <pc:chgData name="Mireille HILDEBRANDT" userId="32d9daa9-24aa-4935-a54e-226c1148251b" providerId="ADAL" clId="{90EE2839-DD4B-5D41-A81B-81A5501EFB6B}" dt="2020-12-06T15:57:07.109" v="88"/>
        <pc:sldMkLst>
          <pc:docMk/>
          <pc:sldMk cId="4226197449" sldId="397"/>
        </pc:sldMkLst>
        <pc:picChg chg="add mod">
          <ac:chgData name="Mireille HILDEBRANDT" userId="32d9daa9-24aa-4935-a54e-226c1148251b" providerId="ADAL" clId="{90EE2839-DD4B-5D41-A81B-81A5501EFB6B}" dt="2020-12-06T15:57:07.109" v="88"/>
          <ac:picMkLst>
            <pc:docMk/>
            <pc:sldMk cId="4226197449" sldId="397"/>
            <ac:picMk id="7" creationId="{9C704FDF-6FC1-874A-AAD7-81E40D872F7A}"/>
          </ac:picMkLst>
        </pc:picChg>
      </pc:sldChg>
      <pc:sldChg chg="add del">
        <pc:chgData name="Mireille HILDEBRANDT" userId="32d9daa9-24aa-4935-a54e-226c1148251b" providerId="ADAL" clId="{90EE2839-DD4B-5D41-A81B-81A5501EFB6B}" dt="2020-12-06T15:42:33.164" v="3" actId="2696"/>
        <pc:sldMkLst>
          <pc:docMk/>
          <pc:sldMk cId="2879377377" sldId="398"/>
        </pc:sldMkLst>
      </pc:sldChg>
      <pc:sldChg chg="addSp modSp add mod modTransition">
        <pc:chgData name="Mireille HILDEBRANDT" userId="32d9daa9-24aa-4935-a54e-226c1148251b" providerId="ADAL" clId="{90EE2839-DD4B-5D41-A81B-81A5501EFB6B}" dt="2020-12-06T15:57:07.109" v="88"/>
        <pc:sldMkLst>
          <pc:docMk/>
          <pc:sldMk cId="3359595995" sldId="398"/>
        </pc:sldMkLst>
        <pc:spChg chg="mod">
          <ac:chgData name="Mireille HILDEBRANDT" userId="32d9daa9-24aa-4935-a54e-226c1148251b" providerId="ADAL" clId="{90EE2839-DD4B-5D41-A81B-81A5501EFB6B}" dt="2020-12-06T15:43:33.185" v="38" actId="27636"/>
          <ac:spMkLst>
            <pc:docMk/>
            <pc:sldMk cId="3359595995" sldId="398"/>
            <ac:spMk id="3" creationId="{B6A2B389-DD01-FE4A-94F5-269429D5335F}"/>
          </ac:spMkLst>
        </pc:spChg>
        <pc:picChg chg="add mod">
          <ac:chgData name="Mireille HILDEBRANDT" userId="32d9daa9-24aa-4935-a54e-226c1148251b" providerId="ADAL" clId="{90EE2839-DD4B-5D41-A81B-81A5501EFB6B}" dt="2020-12-06T15:57:07.109" v="88"/>
          <ac:picMkLst>
            <pc:docMk/>
            <pc:sldMk cId="3359595995" sldId="398"/>
            <ac:picMk id="7" creationId="{81A301A0-5E64-2C45-B795-ADA01993F6A1}"/>
          </ac:picMkLst>
        </pc:picChg>
      </pc:sldChg>
      <pc:sldChg chg="addSp modSp add mod modTransition">
        <pc:chgData name="Mireille HILDEBRANDT" userId="32d9daa9-24aa-4935-a54e-226c1148251b" providerId="ADAL" clId="{90EE2839-DD4B-5D41-A81B-81A5501EFB6B}" dt="2020-12-06T15:57:07.109" v="88"/>
        <pc:sldMkLst>
          <pc:docMk/>
          <pc:sldMk cId="956478099" sldId="399"/>
        </pc:sldMkLst>
        <pc:spChg chg="mod">
          <ac:chgData name="Mireille HILDEBRANDT" userId="32d9daa9-24aa-4935-a54e-226c1148251b" providerId="ADAL" clId="{90EE2839-DD4B-5D41-A81B-81A5501EFB6B}" dt="2020-12-06T15:43:50.334" v="47" actId="20577"/>
          <ac:spMkLst>
            <pc:docMk/>
            <pc:sldMk cId="956478099" sldId="399"/>
            <ac:spMk id="3" creationId="{B6A2B389-DD01-FE4A-94F5-269429D5335F}"/>
          </ac:spMkLst>
        </pc:spChg>
        <pc:picChg chg="add mod">
          <ac:chgData name="Mireille HILDEBRANDT" userId="32d9daa9-24aa-4935-a54e-226c1148251b" providerId="ADAL" clId="{90EE2839-DD4B-5D41-A81B-81A5501EFB6B}" dt="2020-12-06T15:57:07.109" v="88"/>
          <ac:picMkLst>
            <pc:docMk/>
            <pc:sldMk cId="956478099" sldId="399"/>
            <ac:picMk id="7" creationId="{07F3C0C8-4C4C-0F4B-BB04-304E2B237B57}"/>
          </ac:picMkLst>
        </pc:picChg>
      </pc:sldChg>
      <pc:sldChg chg="add del">
        <pc:chgData name="Mireille HILDEBRANDT" userId="32d9daa9-24aa-4935-a54e-226c1148251b" providerId="ADAL" clId="{90EE2839-DD4B-5D41-A81B-81A5501EFB6B}" dt="2020-12-06T15:42:33.806" v="4" actId="2696"/>
        <pc:sldMkLst>
          <pc:docMk/>
          <pc:sldMk cId="4034780346" sldId="399"/>
        </pc:sldMkLst>
      </pc:sldChg>
      <pc:sldChg chg="addSp modSp add mod modTransition">
        <pc:chgData name="Mireille HILDEBRANDT" userId="32d9daa9-24aa-4935-a54e-226c1148251b" providerId="ADAL" clId="{90EE2839-DD4B-5D41-A81B-81A5501EFB6B}" dt="2020-12-06T15:57:07.109" v="88"/>
        <pc:sldMkLst>
          <pc:docMk/>
          <pc:sldMk cId="719169810" sldId="400"/>
        </pc:sldMkLst>
        <pc:spChg chg="mod">
          <ac:chgData name="Mireille HILDEBRANDT" userId="32d9daa9-24aa-4935-a54e-226c1148251b" providerId="ADAL" clId="{90EE2839-DD4B-5D41-A81B-81A5501EFB6B}" dt="2020-12-06T15:45:14.720" v="66" actId="20577"/>
          <ac:spMkLst>
            <pc:docMk/>
            <pc:sldMk cId="719169810" sldId="400"/>
            <ac:spMk id="3" creationId="{B6A2B389-DD01-FE4A-94F5-269429D5335F}"/>
          </ac:spMkLst>
        </pc:spChg>
        <pc:picChg chg="add mod">
          <ac:chgData name="Mireille HILDEBRANDT" userId="32d9daa9-24aa-4935-a54e-226c1148251b" providerId="ADAL" clId="{90EE2839-DD4B-5D41-A81B-81A5501EFB6B}" dt="2020-12-06T15:57:07.109" v="88"/>
          <ac:picMkLst>
            <pc:docMk/>
            <pc:sldMk cId="719169810" sldId="400"/>
            <ac:picMk id="7" creationId="{EF6CD0A2-BC61-0F46-B776-2E085A9B7E58}"/>
          </ac:picMkLst>
        </pc:picChg>
      </pc:sldChg>
      <pc:sldChg chg="add del">
        <pc:chgData name="Mireille HILDEBRANDT" userId="32d9daa9-24aa-4935-a54e-226c1148251b" providerId="ADAL" clId="{90EE2839-DD4B-5D41-A81B-81A5501EFB6B}" dt="2020-12-06T15:42:34.354" v="5" actId="2696"/>
        <pc:sldMkLst>
          <pc:docMk/>
          <pc:sldMk cId="3641147292" sldId="400"/>
        </pc:sldMkLst>
      </pc:sldChg>
      <pc:sldChg chg="addSp modSp add modTransition">
        <pc:chgData name="Mireille HILDEBRANDT" userId="32d9daa9-24aa-4935-a54e-226c1148251b" providerId="ADAL" clId="{90EE2839-DD4B-5D41-A81B-81A5501EFB6B}" dt="2020-12-06T15:57:07.109" v="88"/>
        <pc:sldMkLst>
          <pc:docMk/>
          <pc:sldMk cId="910781425" sldId="401"/>
        </pc:sldMkLst>
        <pc:picChg chg="add mod">
          <ac:chgData name="Mireille HILDEBRANDT" userId="32d9daa9-24aa-4935-a54e-226c1148251b" providerId="ADAL" clId="{90EE2839-DD4B-5D41-A81B-81A5501EFB6B}" dt="2020-12-06T15:57:07.109" v="88"/>
          <ac:picMkLst>
            <pc:docMk/>
            <pc:sldMk cId="910781425" sldId="401"/>
            <ac:picMk id="7" creationId="{BF1A8076-4B81-4441-9C74-70A1F009D43C}"/>
          </ac:picMkLst>
        </pc:picChg>
      </pc:sldChg>
      <pc:sldChg chg="addSp modSp add modTransition">
        <pc:chgData name="Mireille HILDEBRANDT" userId="32d9daa9-24aa-4935-a54e-226c1148251b" providerId="ADAL" clId="{90EE2839-DD4B-5D41-A81B-81A5501EFB6B}" dt="2020-12-06T15:57:07.109" v="88"/>
        <pc:sldMkLst>
          <pc:docMk/>
          <pc:sldMk cId="3392109772" sldId="402"/>
        </pc:sldMkLst>
        <pc:picChg chg="add mod">
          <ac:chgData name="Mireille HILDEBRANDT" userId="32d9daa9-24aa-4935-a54e-226c1148251b" providerId="ADAL" clId="{90EE2839-DD4B-5D41-A81B-81A5501EFB6B}" dt="2020-12-06T15:57:07.109" v="88"/>
          <ac:picMkLst>
            <pc:docMk/>
            <pc:sldMk cId="3392109772" sldId="402"/>
            <ac:picMk id="7" creationId="{EE33C743-1273-F249-B8DB-4D3E8E4F66E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8E48-E65E-8F48-A590-EE82FDF6AEB4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7523-5E5A-F54F-975E-DF0501C22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Broadway" pitchFamily="82" charset="77"/>
              </a:defRPr>
            </a:lvl1pPr>
          </a:lstStyle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A77A6167-FCC5-49E8-B280-CECAF151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F84046EA-4273-437E-9DE5-5AEE713C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4238" y="1480930"/>
            <a:ext cx="5425422" cy="3254321"/>
          </a:xfrm>
        </p:spPr>
        <p:txBody>
          <a:bodyPr>
            <a:normAutofit/>
          </a:bodyPr>
          <a:lstStyle/>
          <a:p>
            <a:pPr algn="l"/>
            <a:r>
              <a:rPr lang="en-GB" sz="3600" dirty="0" err="1">
                <a:latin typeface="Britannic Bold" panose="020B0903060703020204" pitchFamily="34" charset="77"/>
                <a:ea typeface="Bauhaus 93" charset="0"/>
                <a:cs typeface="Bauhaus 93" charset="0"/>
              </a:rPr>
              <a:t>DPbDD</a:t>
            </a: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18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(</a:t>
            </a:r>
            <a:r>
              <a:rPr lang="en-US" sz="1800" b="1" dirty="0"/>
              <a:t>How to embed legal norms in systems, architectures and applications</a:t>
            </a:r>
            <a:r>
              <a:rPr lang="en-BE" sz="1800" dirty="0"/>
              <a:t> </a:t>
            </a:r>
            <a: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?)</a:t>
            </a: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art. 25 GDPR</a:t>
            </a:r>
            <a:endParaRPr lang="en-GB" sz="4400" dirty="0">
              <a:latin typeface="Britannic Bold" panose="020B0903060703020204" pitchFamily="34" charset="77"/>
              <a:ea typeface="Bauhaus 93" charset="0"/>
              <a:cs typeface="Bauhaus 93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78522" y="6352906"/>
            <a:ext cx="3247106" cy="404614"/>
          </a:xfrm>
        </p:spPr>
        <p:txBody>
          <a:bodyPr>
            <a:normAutofit fontScale="92500"/>
          </a:bodyPr>
          <a:lstStyle/>
          <a:p>
            <a:pPr algn="l">
              <a:spcAft>
                <a:spcPts val="600"/>
              </a:spcAft>
            </a:pPr>
            <a:r>
              <a:rPr lang="en-US"/>
              <a:t>HumanE-AI-NET Tutorial Legal Protection by Design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171716" y="6352906"/>
            <a:ext cx="1607944" cy="404614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Fall 2020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Tijdelijke aanduiding voor inhoud 6">
            <a:extLst>
              <a:ext uri="{FF2B5EF4-FFF2-40B4-BE49-F238E27FC236}">
                <a16:creationId xmlns:a16="http://schemas.microsoft.com/office/drawing/2014/main" id="{06757687-1E8E-D34D-A1EC-EB0D80E4B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814" y="25400"/>
            <a:ext cx="5789186" cy="58923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E24393-D594-1146-B2EC-585091216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1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6280"/>
    </mc:Choice>
    <mc:Fallback>
      <p:transition spd="slow" advTm="36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tue of a person&#10;&#10;Description automatically generated">
            <a:extLst>
              <a:ext uri="{FF2B5EF4-FFF2-40B4-BE49-F238E27FC236}">
                <a16:creationId xmlns:a16="http://schemas.microsoft.com/office/drawing/2014/main" id="{75C2D434-B94D-3346-A261-F74083C62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06" r="1" b="2"/>
          <a:stretch/>
        </p:blipFill>
        <p:spPr>
          <a:xfrm>
            <a:off x="-1" y="10"/>
            <a:ext cx="1218865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46CD03-D076-40A3-9AA4-2B7BB288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28697-83F7-4C09-A9B2-6CAA5885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DB6C8-A16B-E042-873F-71800D092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 err="1"/>
              <a:t>HumanE</a:t>
            </a:r>
            <a:r>
              <a:rPr lang="en-GB" dirty="0"/>
              <a:t>-AI-NET</a:t>
            </a:r>
          </a:p>
          <a:p>
            <a:endParaRPr lang="en-GB" dirty="0"/>
          </a:p>
          <a:p>
            <a:pPr algn="r"/>
            <a:r>
              <a:rPr lang="en-GB" dirty="0"/>
              <a:t>GDPR: enables, prohibits, restricts</a:t>
            </a:r>
          </a:p>
          <a:p>
            <a:pPr lvl="1" algn="r"/>
            <a:r>
              <a:rPr lang="en-GB" dirty="0"/>
              <a:t>Reasonable</a:t>
            </a:r>
          </a:p>
          <a:p>
            <a:pPr lvl="1" algn="r"/>
            <a:r>
              <a:rPr lang="en-GB" dirty="0"/>
              <a:t>Pertinent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905F9-5D06-CF44-BD0A-9D47BD35A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Fall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E89FA-F741-CF48-9110-2B021539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HumanE-AI-NET Tutorial Legal Protection by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A3B25-0E3E-A349-B363-6C9902AE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67D1AC-E2F2-2D42-A07E-C4DCA6227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7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0"/>
    </mc:Choice>
    <mc:Fallback>
      <p:transition spd="slow" advTm="1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25: </a:t>
            </a:r>
            <a:br>
              <a:rPr lang="en-GB" dirty="0"/>
            </a:br>
            <a:r>
              <a:rPr lang="en-GB" sz="3100" b="1" dirty="0"/>
              <a:t>Data Protection By Design and By Default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2400" dirty="0"/>
              <a:t>1</a:t>
            </a:r>
            <a:r>
              <a:rPr lang="en-GB" sz="2600" i="1" dirty="0">
                <a:solidFill>
                  <a:srgbClr val="FF0000"/>
                </a:solidFill>
              </a:rPr>
              <a:t>.</a:t>
            </a:r>
            <a:r>
              <a:rPr lang="en-GB" sz="2600" b="1" i="1" dirty="0">
                <a:solidFill>
                  <a:srgbClr val="FF0000"/>
                </a:solidFill>
              </a:rPr>
              <a:t>Taking into account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i="1" dirty="0">
                <a:solidFill>
                  <a:srgbClr val="FF0000"/>
                </a:solidFill>
              </a:rPr>
              <a:t>the controller shall, </a:t>
            </a:r>
            <a:endParaRPr lang="en-GB" sz="2600" dirty="0"/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i="1" dirty="0">
                <a:solidFill>
                  <a:srgbClr val="FF0000"/>
                </a:solidFill>
              </a:rPr>
              <a:t>implement appropriate technical and organisational measures</a:t>
            </a:r>
            <a:r>
              <a:rPr lang="en-GB" sz="2600" dirty="0"/>
              <a:t>, such as pseudonymisation,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i="1" dirty="0">
                <a:solidFill>
                  <a:srgbClr val="FF0000"/>
                </a:solidFill>
              </a:rPr>
              <a:t>in order to meet the requirements of this Regulation and protect the rights of data subjects.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A301A0-5E64-2C45-B795-ADA01993F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9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07"/>
    </mc:Choice>
    <mc:Fallback>
      <p:transition spd="slow" advTm="38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25: </a:t>
            </a:r>
            <a:br>
              <a:rPr lang="en-GB" dirty="0"/>
            </a:br>
            <a:r>
              <a:rPr lang="en-GB" sz="3100" b="1" dirty="0"/>
              <a:t>Data Protection By Design and By Default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2400" dirty="0"/>
              <a:t>1</a:t>
            </a:r>
            <a:r>
              <a:rPr lang="en-GB" sz="2600" i="1" dirty="0">
                <a:solidFill>
                  <a:srgbClr val="FF0000"/>
                </a:solidFill>
              </a:rPr>
              <a:t>.</a:t>
            </a:r>
            <a:r>
              <a:rPr lang="en-GB" sz="2600" b="1" i="1" dirty="0">
                <a:solidFill>
                  <a:srgbClr val="FF0000"/>
                </a:solidFill>
              </a:rPr>
              <a:t>Taking into account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state of the art,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cost of implementation and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nature, scope, context and purposes of processing as well as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risks of varying likelihood and severity for rights and freedoms of natural persons posed by the processing,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i="1" dirty="0">
                <a:solidFill>
                  <a:srgbClr val="FF0000"/>
                </a:solidFill>
              </a:rPr>
              <a:t>the controller shall, </a:t>
            </a:r>
            <a:endParaRPr lang="en-GB" sz="2600" dirty="0"/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i="1" dirty="0">
                <a:solidFill>
                  <a:srgbClr val="FF0000"/>
                </a:solidFill>
              </a:rPr>
              <a:t>implement appropriate technical and organisational measures</a:t>
            </a:r>
            <a:r>
              <a:rPr lang="en-GB" sz="2600" dirty="0"/>
              <a:t>, such as pseudonymisation,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i="1" dirty="0">
                <a:solidFill>
                  <a:srgbClr val="FF0000"/>
                </a:solidFill>
              </a:rPr>
              <a:t>in order to meet the requirements of this Regulation and protect the rights of data subjects.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7F3C0C8-4C4C-0F4B-BB04-304E2B237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7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257"/>
    </mc:Choice>
    <mc:Fallback>
      <p:transition spd="slow" advTm="134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25: </a:t>
            </a:r>
            <a:br>
              <a:rPr lang="en-GB" dirty="0"/>
            </a:br>
            <a:r>
              <a:rPr lang="en-GB" sz="3100" b="1" dirty="0"/>
              <a:t>Data Protection By Design and By Default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2400" dirty="0"/>
              <a:t>1</a:t>
            </a:r>
            <a:r>
              <a:rPr lang="en-GB" sz="2600" i="1" dirty="0">
                <a:solidFill>
                  <a:srgbClr val="FF0000"/>
                </a:solidFill>
              </a:rPr>
              <a:t>.</a:t>
            </a:r>
            <a:r>
              <a:rPr lang="en-GB" sz="2600" b="1" i="1" dirty="0">
                <a:solidFill>
                  <a:srgbClr val="FF0000"/>
                </a:solidFill>
              </a:rPr>
              <a:t>Taking into account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state of the art,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cost of implementation and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nature, scope, context and purposes of processing as well as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risks of varying likelihood and severity for rights and freedoms of natural persons posed by the processing,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i="1" dirty="0">
                <a:solidFill>
                  <a:srgbClr val="FF0000"/>
                </a:solidFill>
              </a:rPr>
              <a:t>the controller shall, </a:t>
            </a:r>
            <a:endParaRPr lang="en-GB" sz="2600" dirty="0"/>
          </a:p>
          <a:p>
            <a:pPr>
              <a:lnSpc>
                <a:spcPct val="120000"/>
              </a:lnSpc>
            </a:pPr>
            <a:r>
              <a:rPr lang="en-GB" sz="2600" dirty="0"/>
              <a:t>both at the time of the determination of the means for processing and at the time of the processing itself,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i="1" dirty="0">
                <a:solidFill>
                  <a:srgbClr val="FF0000"/>
                </a:solidFill>
              </a:rPr>
              <a:t>implement appropriate technical and organisational measures</a:t>
            </a:r>
            <a:r>
              <a:rPr lang="en-GB" sz="2600" dirty="0"/>
              <a:t>, such as pseudonymisation,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i="1" dirty="0">
                <a:solidFill>
                  <a:srgbClr val="FF0000"/>
                </a:solidFill>
              </a:rPr>
              <a:t>in order to meet the requirements of this Regulation and protect the rights of data subjects.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F6CD0A2-BC61-0F46-B776-2E085A9B7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6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28"/>
    </mc:Choice>
    <mc:Fallback>
      <p:transition spd="slow" advTm="29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25: </a:t>
            </a:r>
            <a:br>
              <a:rPr lang="en-GB" dirty="0"/>
            </a:br>
            <a:r>
              <a:rPr lang="en-GB" sz="3100" b="1" dirty="0"/>
              <a:t>Data Protection By Design and By Default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2400" dirty="0"/>
              <a:t>1</a:t>
            </a:r>
            <a:r>
              <a:rPr lang="en-GB" sz="2600" i="1" dirty="0">
                <a:solidFill>
                  <a:srgbClr val="FF0000"/>
                </a:solidFill>
              </a:rPr>
              <a:t>.</a:t>
            </a:r>
            <a:r>
              <a:rPr lang="en-GB" sz="2600" b="1" i="1" dirty="0">
                <a:solidFill>
                  <a:srgbClr val="FF0000"/>
                </a:solidFill>
              </a:rPr>
              <a:t>Taking into account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state of the art,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cost of implementation and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nature, scope, context and purposes of processing as well as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risks of varying likelihood and severity for rights and freedoms of natural persons posed by the processing,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i="1" dirty="0">
                <a:solidFill>
                  <a:srgbClr val="FF0000"/>
                </a:solidFill>
              </a:rPr>
              <a:t>the controller shall, </a:t>
            </a:r>
            <a:endParaRPr lang="en-GB" sz="2600" dirty="0"/>
          </a:p>
          <a:p>
            <a:pPr>
              <a:lnSpc>
                <a:spcPct val="120000"/>
              </a:lnSpc>
            </a:pPr>
            <a:r>
              <a:rPr lang="en-GB" sz="2600" dirty="0"/>
              <a:t>both at the time of the determination of the means for processing and at the time of the processing itself,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i="1" dirty="0">
                <a:solidFill>
                  <a:srgbClr val="FF0000"/>
                </a:solidFill>
              </a:rPr>
              <a:t>implement appropriate technical and organisational measures</a:t>
            </a:r>
            <a:r>
              <a:rPr lang="en-GB" sz="2600" dirty="0"/>
              <a:t>, such as pseudonymisation,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which are designed to implement data-protection principles, such as data minimisation,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in an effective manner and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to integrate the necessary safeguards into the processing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i="1" dirty="0">
                <a:solidFill>
                  <a:srgbClr val="FF0000"/>
                </a:solidFill>
              </a:rPr>
              <a:t>in order to meet the requirements of this Regulation and protect the rights of data subjects.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F1A8076-4B81-4441-9C74-70A1F009D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8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34"/>
    </mc:Choice>
    <mc:Fallback>
      <p:transition spd="slow" advTm="47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25: </a:t>
            </a:r>
            <a:br>
              <a:rPr lang="en-GB" dirty="0"/>
            </a:br>
            <a:r>
              <a:rPr lang="en-GB" sz="3100" b="1" dirty="0"/>
              <a:t>Data Protection By Design and By Default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sz="2400" dirty="0">
              <a:solidFill>
                <a:srgbClr val="FF0000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GB" sz="2400" dirty="0">
                <a:solidFill>
                  <a:srgbClr val="FF0000"/>
                </a:solidFill>
              </a:rPr>
              <a:t>Privacy by Design?</a:t>
            </a:r>
          </a:p>
          <a:p>
            <a:pPr>
              <a:lnSpc>
                <a:spcPct val="170000"/>
              </a:lnSpc>
            </a:pPr>
            <a:r>
              <a:rPr lang="en-GB" dirty="0">
                <a:solidFill>
                  <a:schemeClr val="tx1"/>
                </a:solidFill>
              </a:rPr>
              <a:t>NO: this is </a:t>
            </a:r>
            <a:r>
              <a:rPr lang="en-GB" i="1" dirty="0">
                <a:solidFill>
                  <a:srgbClr val="FF0000"/>
                </a:solidFill>
              </a:rPr>
              <a:t>not about an ethical</a:t>
            </a:r>
            <a:r>
              <a:rPr lang="en-GB" dirty="0">
                <a:solidFill>
                  <a:schemeClr val="tx1"/>
                </a:solidFill>
              </a:rPr>
              <a:t>, but about a legal obligation</a:t>
            </a:r>
          </a:p>
          <a:p>
            <a:pPr lvl="1">
              <a:lnSpc>
                <a:spcPct val="170000"/>
              </a:lnSpc>
            </a:pPr>
            <a:r>
              <a:rPr lang="en-GB" dirty="0">
                <a:solidFill>
                  <a:schemeClr val="tx1"/>
                </a:solidFill>
              </a:rPr>
              <a:t>‘the controller shall’</a:t>
            </a:r>
          </a:p>
          <a:p>
            <a:pPr>
              <a:lnSpc>
                <a:spcPct val="170000"/>
              </a:lnSpc>
            </a:pPr>
            <a:r>
              <a:rPr lang="en-GB" dirty="0">
                <a:solidFill>
                  <a:schemeClr val="tx1"/>
                </a:solidFill>
              </a:rPr>
              <a:t>NO: this is </a:t>
            </a:r>
            <a:r>
              <a:rPr lang="en-GB" i="1" dirty="0">
                <a:solidFill>
                  <a:srgbClr val="FF0000"/>
                </a:solidFill>
              </a:rPr>
              <a:t>not about privacy </a:t>
            </a:r>
            <a:r>
              <a:rPr lang="en-GB" dirty="0">
                <a:solidFill>
                  <a:schemeClr val="tx1"/>
                </a:solidFill>
              </a:rPr>
              <a:t>but about all Charter rights</a:t>
            </a:r>
          </a:p>
          <a:p>
            <a:pPr lvl="1">
              <a:lnSpc>
                <a:spcPct val="170000"/>
              </a:lnSpc>
            </a:pPr>
            <a:r>
              <a:rPr lang="en-GB" dirty="0">
                <a:solidFill>
                  <a:schemeClr val="tx1"/>
                </a:solidFill>
              </a:rPr>
              <a:t>‘the risks of varying likelihood and severity for rights and freedoms of natural persons posed by the processing’ </a:t>
            </a:r>
          </a:p>
          <a:p>
            <a:pPr lvl="1">
              <a:lnSpc>
                <a:spcPct val="170000"/>
              </a:lnSpc>
            </a:pPr>
            <a:endParaRPr lang="en-GB" sz="2600" dirty="0">
              <a:solidFill>
                <a:schemeClr val="tx1"/>
              </a:solidFill>
            </a:endParaRPr>
          </a:p>
          <a:p>
            <a:pPr lvl="1">
              <a:lnSpc>
                <a:spcPct val="170000"/>
              </a:lnSpc>
            </a:pPr>
            <a:endParaRPr lang="en-GB" sz="2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CAB74F2-02C2-AB4A-BBCD-DD16D1F6F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4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91"/>
    </mc:Choice>
    <mc:Fallback>
      <p:transition spd="slow" advTm="47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25: </a:t>
            </a:r>
            <a:br>
              <a:rPr lang="en-GB" dirty="0"/>
            </a:br>
            <a:r>
              <a:rPr lang="en-GB" sz="3100" b="1" dirty="0"/>
              <a:t>Data Protection By Design and By Default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</a:t>
            </a:r>
            <a:r>
              <a:rPr lang="en-GB" sz="1900" dirty="0"/>
              <a:t>. The controller shall </a:t>
            </a:r>
          </a:p>
          <a:p>
            <a:r>
              <a:rPr lang="en-GB" sz="1900" dirty="0"/>
              <a:t>implement </a:t>
            </a:r>
            <a:r>
              <a:rPr lang="en-GB" sz="1900" i="1" dirty="0">
                <a:solidFill>
                  <a:srgbClr val="FF0000"/>
                </a:solidFill>
              </a:rPr>
              <a:t>appropriate technical and organisational measures </a:t>
            </a:r>
            <a:r>
              <a:rPr lang="en-GB" sz="1900" dirty="0"/>
              <a:t>for ensuring that, </a:t>
            </a:r>
          </a:p>
          <a:p>
            <a:r>
              <a:rPr lang="en-GB" sz="1900" dirty="0"/>
              <a:t>by default, </a:t>
            </a:r>
          </a:p>
          <a:p>
            <a:r>
              <a:rPr lang="en-GB" sz="1900" dirty="0"/>
              <a:t>only personal data which are </a:t>
            </a:r>
            <a:r>
              <a:rPr lang="en-GB" sz="1900" i="1" dirty="0">
                <a:solidFill>
                  <a:srgbClr val="FF0000"/>
                </a:solidFill>
              </a:rPr>
              <a:t>necessary for each specific purpose</a:t>
            </a:r>
            <a:r>
              <a:rPr lang="en-GB" sz="1900" dirty="0"/>
              <a:t> of the processing are processed.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060174-740B-7C42-A907-82E08B418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1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16"/>
    </mc:Choice>
    <mc:Fallback>
      <p:transition spd="slow" advTm="49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25: </a:t>
            </a:r>
            <a:br>
              <a:rPr lang="en-GB" dirty="0"/>
            </a:br>
            <a:r>
              <a:rPr lang="en-GB" sz="3100" b="1" dirty="0"/>
              <a:t>Data Protection By Design and By Default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2. The controller shall </a:t>
            </a:r>
          </a:p>
          <a:p>
            <a:r>
              <a:rPr lang="en-GB" dirty="0"/>
              <a:t>implement </a:t>
            </a:r>
            <a:r>
              <a:rPr lang="en-GB" i="1" dirty="0">
                <a:solidFill>
                  <a:srgbClr val="FF0000"/>
                </a:solidFill>
              </a:rPr>
              <a:t>appropriate technical and organisational measures </a:t>
            </a:r>
            <a:r>
              <a:rPr lang="en-GB" dirty="0"/>
              <a:t>for ensuring that, </a:t>
            </a:r>
          </a:p>
          <a:p>
            <a:r>
              <a:rPr lang="en-GB" dirty="0"/>
              <a:t>by default, </a:t>
            </a:r>
          </a:p>
          <a:p>
            <a:r>
              <a:rPr lang="en-GB" dirty="0"/>
              <a:t>only personal data which are </a:t>
            </a:r>
            <a:r>
              <a:rPr lang="en-GB" i="1" dirty="0">
                <a:solidFill>
                  <a:srgbClr val="FF0000"/>
                </a:solidFill>
              </a:rPr>
              <a:t>necessary for each specific purpose</a:t>
            </a:r>
            <a:r>
              <a:rPr lang="en-GB" dirty="0"/>
              <a:t> of the processing are processed. </a:t>
            </a:r>
          </a:p>
          <a:p>
            <a:pPr marL="0" indent="0">
              <a:buNone/>
            </a:pPr>
            <a:r>
              <a:rPr lang="en-GB" dirty="0"/>
              <a:t>That obligation applies to </a:t>
            </a:r>
          </a:p>
          <a:p>
            <a:r>
              <a:rPr lang="en-GB" dirty="0"/>
              <a:t>the amount of personal data collected, </a:t>
            </a:r>
          </a:p>
          <a:p>
            <a:r>
              <a:rPr lang="en-GB" dirty="0"/>
              <a:t>the extent of their processing, </a:t>
            </a:r>
          </a:p>
          <a:p>
            <a:r>
              <a:rPr lang="en-GB" dirty="0"/>
              <a:t>the period of their storage and </a:t>
            </a:r>
          </a:p>
          <a:p>
            <a:r>
              <a:rPr lang="en-GB" dirty="0"/>
              <a:t>their accessibility. </a:t>
            </a:r>
          </a:p>
          <a:p>
            <a:pPr marL="0" indent="0">
              <a:buNone/>
            </a:pPr>
            <a:r>
              <a:rPr lang="en-GB" dirty="0"/>
              <a:t>In particular, such measures shall ensure that by default personal data are not made accessible without the individual's intervention to an indefinite number of natural persons. 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600" b="1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E33C743-1273-F249-B8DB-4D3E8E4F6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0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66"/>
    </mc:Choice>
    <mc:Fallback>
      <p:transition spd="slow" advTm="103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/>
          </a:bodyPr>
          <a:lstStyle/>
          <a:p>
            <a:r>
              <a:rPr lang="en-GB" dirty="0"/>
              <a:t>GDPR art. 25: </a:t>
            </a:r>
            <a:br>
              <a:rPr lang="en-GB" dirty="0"/>
            </a:br>
            <a:r>
              <a:rPr lang="en-GB" sz="3100" b="1" dirty="0"/>
              <a:t>Data Protection By Design and By Default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51008"/>
            <a:ext cx="10807523" cy="49023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600" b="1" i="1" dirty="0">
                <a:solidFill>
                  <a:schemeClr val="tx1"/>
                </a:solidFill>
              </a:rPr>
              <a:t>This is not privacy by design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600" i="1" dirty="0">
                <a:solidFill>
                  <a:srgbClr val="FF0000"/>
                </a:solidFill>
              </a:rPr>
              <a:t>But purpose limitation by design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600" b="1" i="1" dirty="0">
                <a:solidFill>
                  <a:schemeClr val="tx1"/>
                </a:solidFill>
              </a:rPr>
              <a:t>(not so simple indeed)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C704FDF-6FC1-874A-AAD7-81E40D872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9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89"/>
    </mc:Choice>
    <mc:Fallback>
      <p:transition spd="slow" advTm="38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3BF942E50F049A9EF0013C56E0E0F" ma:contentTypeVersion="6" ma:contentTypeDescription="Create a new document." ma:contentTypeScope="" ma:versionID="f71e88f81c5123733921b88e38d1792c">
  <xsd:schema xmlns:xsd="http://www.w3.org/2001/XMLSchema" xmlns:xs="http://www.w3.org/2001/XMLSchema" xmlns:p="http://schemas.microsoft.com/office/2006/metadata/properties" xmlns:ns2="69d91f16-7083-4465-96b7-cfa596842426" xmlns:ns3="8906126e-c50c-43e7-80be-ce9d2d8cf778" targetNamespace="http://schemas.microsoft.com/office/2006/metadata/properties" ma:root="true" ma:fieldsID="8210dd5ff3ccd6a4ed2e2aadd67fcadd" ns2:_="" ns3:_="">
    <xsd:import namespace="69d91f16-7083-4465-96b7-cfa596842426"/>
    <xsd:import namespace="8906126e-c50c-43e7-80be-ce9d2d8cf77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91f16-7083-4465-96b7-cfa5968424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6126e-c50c-43e7-80be-ce9d2d8cf7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CAFE6B-BB2D-47E7-BB00-FE6CD554E9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FE8545-202D-4637-AB8F-0FE76EDD48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d91f16-7083-4465-96b7-cfa596842426"/>
    <ds:schemaRef ds:uri="8906126e-c50c-43e7-80be-ce9d2d8cf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5EB424-8B2D-429B-916E-8CD0F2359EFC}">
  <ds:schemaRefs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906126e-c50c-43e7-80be-ce9d2d8cf778"/>
    <ds:schemaRef ds:uri="69d91f16-7083-4465-96b7-cfa59684242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764</Words>
  <Application>Microsoft Macintosh PowerPoint</Application>
  <PresentationFormat>Widescreen</PresentationFormat>
  <Paragraphs>123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Britannic Bold</vt:lpstr>
      <vt:lpstr>Broadway</vt:lpstr>
      <vt:lpstr>Calibri</vt:lpstr>
      <vt:lpstr>Franklin Gothic Book</vt:lpstr>
      <vt:lpstr>Futura Medium</vt:lpstr>
      <vt:lpstr>Bijsnijden</vt:lpstr>
      <vt:lpstr>DPbDD (How to embed legal norms in systems, architectures and applications ?)  art. 25 GDPR</vt:lpstr>
      <vt:lpstr>GDPR art. 25:  Data Protection By Design and By Default</vt:lpstr>
      <vt:lpstr>GDPR art. 25:  Data Protection By Design and By Default</vt:lpstr>
      <vt:lpstr>GDPR art. 25:  Data Protection By Design and By Default</vt:lpstr>
      <vt:lpstr>GDPR art. 25:  Data Protection By Design and By Default</vt:lpstr>
      <vt:lpstr>GDPR art. 25:  Data Protection By Design and By Default</vt:lpstr>
      <vt:lpstr>GDPR art. 25:  Data Protection By Design and By Default</vt:lpstr>
      <vt:lpstr>GDPR art. 25:  Data Protection By Design and By Default</vt:lpstr>
      <vt:lpstr>GDPR art. 25:  Data Protection By Design and By Default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legal basis  art. 6 GDPR</dc:title>
  <dc:creator>Mireille HILDEBRANDT</dc:creator>
  <cp:lastModifiedBy>Mireille HILDEBRANDT</cp:lastModifiedBy>
  <cp:revision>4</cp:revision>
  <dcterms:created xsi:type="dcterms:W3CDTF">2020-09-10T14:27:08Z</dcterms:created>
  <dcterms:modified xsi:type="dcterms:W3CDTF">2020-12-06T15:57:07Z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0x0101000893BF942E50F049A9EF0013C56E0E0F</vt:lpwstr>
  </property>
</Properties>
</file>