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394" r:id="rId6"/>
    <p:sldId id="398" r:id="rId7"/>
    <p:sldId id="399" r:id="rId8"/>
    <p:sldId id="395" r:id="rId9"/>
    <p:sldId id="396" r:id="rId10"/>
    <p:sldId id="401" r:id="rId11"/>
    <p:sldId id="397" r:id="rId12"/>
    <p:sldId id="400" r:id="rId13"/>
    <p:sldId id="3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DC30E-721E-214C-B9E3-D6DD22C113DD}" v="122" dt="2020-12-06T16:25:42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HILDEBRANDT" userId="32d9daa9-24aa-4935-a54e-226c1148251b" providerId="ADAL" clId="{2C8DC30E-721E-214C-B9E3-D6DD22C113DD}"/>
    <pc:docChg chg="custSel addSld modSld">
      <pc:chgData name="Mireille HILDEBRANDT" userId="32d9daa9-24aa-4935-a54e-226c1148251b" providerId="ADAL" clId="{2C8DC30E-721E-214C-B9E3-D6DD22C113DD}" dt="2020-12-06T16:25:42.279" v="76"/>
      <pc:docMkLst>
        <pc:docMk/>
      </pc:docMkLst>
      <pc:sldChg chg="addSp modSp mod modTransition">
        <pc:chgData name="Mireille HILDEBRANDT" userId="32d9daa9-24aa-4935-a54e-226c1148251b" providerId="ADAL" clId="{2C8DC30E-721E-214C-B9E3-D6DD22C113DD}" dt="2020-12-06T16:02:41.158" v="51"/>
        <pc:sldMkLst>
          <pc:docMk/>
          <pc:sldMk cId="1931581279" sldId="256"/>
        </pc:sldMkLst>
        <pc:spChg chg="mod">
          <ac:chgData name="Mireille HILDEBRANDT" userId="32d9daa9-24aa-4935-a54e-226c1148251b" providerId="ADAL" clId="{2C8DC30E-721E-214C-B9E3-D6DD22C113DD}" dt="2020-12-06T16:01:36.793" v="50" actId="20577"/>
          <ac:spMkLst>
            <pc:docMk/>
            <pc:sldMk cId="1931581279" sldId="256"/>
            <ac:spMk id="2" creationId="{00000000-0000-0000-0000-000000000000}"/>
          </ac:spMkLst>
        </pc:spChg>
        <pc:picChg chg="add mod">
          <ac:chgData name="Mireille HILDEBRANDT" userId="32d9daa9-24aa-4935-a54e-226c1148251b" providerId="ADAL" clId="{2C8DC30E-721E-214C-B9E3-D6DD22C113DD}" dt="2020-12-06T16:02:41.158" v="51"/>
          <ac:picMkLst>
            <pc:docMk/>
            <pc:sldMk cId="1931581279" sldId="256"/>
            <ac:picMk id="3" creationId="{AFDC2E26-9F3A-6245-9FB5-6386DCD919A7}"/>
          </ac:picMkLst>
        </pc:picChg>
      </pc:sldChg>
      <pc:sldChg chg="addSp modSp modTransition">
        <pc:chgData name="Mireille HILDEBRANDT" userId="32d9daa9-24aa-4935-a54e-226c1148251b" providerId="ADAL" clId="{2C8DC30E-721E-214C-B9E3-D6DD22C113DD}" dt="2020-12-06T16:25:42.279" v="76"/>
        <pc:sldMkLst>
          <pc:docMk/>
          <pc:sldMk cId="1554071170" sldId="393"/>
        </pc:sldMkLst>
        <pc:picChg chg="add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554071170" sldId="393"/>
            <ac:picMk id="2" creationId="{1E9973AF-4AF7-E44A-90BF-7B202A974373}"/>
          </ac:picMkLst>
        </pc:picChg>
      </pc:sldChg>
      <pc:sldChg chg="addSp modSp mod modTransition modAnim">
        <pc:chgData name="Mireille HILDEBRANDT" userId="32d9daa9-24aa-4935-a54e-226c1148251b" providerId="ADAL" clId="{2C8DC30E-721E-214C-B9E3-D6DD22C113DD}" dt="2020-12-06T16:02:41.158" v="51"/>
        <pc:sldMkLst>
          <pc:docMk/>
          <pc:sldMk cId="918952790" sldId="394"/>
        </pc:sldMkLst>
        <pc:spChg chg="mod">
          <ac:chgData name="Mireille HILDEBRANDT" userId="32d9daa9-24aa-4935-a54e-226c1148251b" providerId="ADAL" clId="{2C8DC30E-721E-214C-B9E3-D6DD22C113DD}" dt="2020-12-06T15:59:23.673" v="4" actId="255"/>
          <ac:spMkLst>
            <pc:docMk/>
            <pc:sldMk cId="918952790" sldId="394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2C8DC30E-721E-214C-B9E3-D6DD22C113DD}" dt="2020-12-06T16:02:41.158" v="51"/>
          <ac:picMkLst>
            <pc:docMk/>
            <pc:sldMk cId="918952790" sldId="394"/>
            <ac:picMk id="7" creationId="{C964049F-803B-A443-849F-13D0B60947E0}"/>
          </ac:picMkLst>
        </pc:picChg>
      </pc:sldChg>
      <pc:sldChg chg="addSp delSp modSp modTransition modAnim">
        <pc:chgData name="Mireille HILDEBRANDT" userId="32d9daa9-24aa-4935-a54e-226c1148251b" providerId="ADAL" clId="{2C8DC30E-721E-214C-B9E3-D6DD22C113DD}" dt="2020-12-06T16:19:33.207" v="75"/>
        <pc:sldMkLst>
          <pc:docMk/>
          <pc:sldMk cId="276216352" sldId="395"/>
        </pc:sldMkLst>
        <pc:picChg chg="add del mod">
          <ac:chgData name="Mireille HILDEBRANDT" userId="32d9daa9-24aa-4935-a54e-226c1148251b" providerId="ADAL" clId="{2C8DC30E-721E-214C-B9E3-D6DD22C113DD}" dt="2020-12-06T16:19:33.207" v="75"/>
          <ac:picMkLst>
            <pc:docMk/>
            <pc:sldMk cId="276216352" sldId="395"/>
            <ac:picMk id="7" creationId="{1F187032-0D7F-6741-B308-554F69984CA2}"/>
          </ac:picMkLst>
        </pc:picChg>
        <pc:picChg chg="add mod">
          <ac:chgData name="Mireille HILDEBRANDT" userId="32d9daa9-24aa-4935-a54e-226c1148251b" providerId="ADAL" clId="{2C8DC30E-721E-214C-B9E3-D6DD22C113DD}" dt="2020-12-06T16:19:33.207" v="75"/>
          <ac:picMkLst>
            <pc:docMk/>
            <pc:sldMk cId="276216352" sldId="395"/>
            <ac:picMk id="8" creationId="{2A1EE09C-B755-564F-A584-EE61CB2C600A}"/>
          </ac:picMkLst>
        </pc:picChg>
      </pc:sldChg>
      <pc:sldChg chg="addSp delSp modSp modTransition modAnim">
        <pc:chgData name="Mireille HILDEBRANDT" userId="32d9daa9-24aa-4935-a54e-226c1148251b" providerId="ADAL" clId="{2C8DC30E-721E-214C-B9E3-D6DD22C113DD}" dt="2020-12-06T16:25:42.279" v="76"/>
        <pc:sldMkLst>
          <pc:docMk/>
          <pc:sldMk cId="1766482653" sldId="396"/>
        </pc:sldMkLst>
        <pc:spChg chg="mod">
          <ac:chgData name="Mireille HILDEBRANDT" userId="32d9daa9-24aa-4935-a54e-226c1148251b" providerId="ADAL" clId="{2C8DC30E-721E-214C-B9E3-D6DD22C113DD}" dt="2020-12-06T16:14:57.570" v="74" actId="20577"/>
          <ac:spMkLst>
            <pc:docMk/>
            <pc:sldMk cId="1766482653" sldId="396"/>
            <ac:spMk id="3" creationId="{B6A2B389-DD01-FE4A-94F5-269429D5335F}"/>
          </ac:spMkLst>
        </pc:spChg>
        <pc:picChg chg="add del mod">
          <ac:chgData name="Mireille HILDEBRANDT" userId="32d9daa9-24aa-4935-a54e-226c1148251b" providerId="ADAL" clId="{2C8DC30E-721E-214C-B9E3-D6DD22C113DD}" dt="2020-12-06T16:19:33.207" v="75"/>
          <ac:picMkLst>
            <pc:docMk/>
            <pc:sldMk cId="1766482653" sldId="396"/>
            <ac:picMk id="7" creationId="{D116390A-A0AE-0A4C-997E-6CA2ABA2DEC4}"/>
          </ac:picMkLst>
        </pc:picChg>
        <pc:picChg chg="add del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766482653" sldId="396"/>
            <ac:picMk id="8" creationId="{65F7327F-E353-5D43-B1EC-80114A7322F3}"/>
          </ac:picMkLst>
        </pc:picChg>
        <pc:picChg chg="add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766482653" sldId="396"/>
            <ac:picMk id="9" creationId="{70361D21-327A-1342-BEE9-0257F9AB167F}"/>
          </ac:picMkLst>
        </pc:picChg>
      </pc:sldChg>
      <pc:sldChg chg="addSp delSp modSp modTransition modAnim">
        <pc:chgData name="Mireille HILDEBRANDT" userId="32d9daa9-24aa-4935-a54e-226c1148251b" providerId="ADAL" clId="{2C8DC30E-721E-214C-B9E3-D6DD22C113DD}" dt="2020-12-06T16:25:42.279" v="76"/>
        <pc:sldMkLst>
          <pc:docMk/>
          <pc:sldMk cId="1810971899" sldId="397"/>
        </pc:sldMkLst>
        <pc:spChg chg="mod">
          <ac:chgData name="Mireille HILDEBRANDT" userId="32d9daa9-24aa-4935-a54e-226c1148251b" providerId="ADAL" clId="{2C8DC30E-721E-214C-B9E3-D6DD22C113DD}" dt="2020-12-06T16:01:14.515" v="18" actId="20577"/>
          <ac:spMkLst>
            <pc:docMk/>
            <pc:sldMk cId="1810971899" sldId="397"/>
            <ac:spMk id="3" creationId="{B6A2B389-DD01-FE4A-94F5-269429D5335F}"/>
          </ac:spMkLst>
        </pc:spChg>
        <pc:picChg chg="add del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810971899" sldId="397"/>
            <ac:picMk id="7" creationId="{350A7EB6-3B99-644A-8F2E-E3716FA8D197}"/>
          </ac:picMkLst>
        </pc:picChg>
        <pc:picChg chg="add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810971899" sldId="397"/>
            <ac:picMk id="8" creationId="{911BF9A7-948A-9346-80DC-F6B9C9CD0E21}"/>
          </ac:picMkLst>
        </pc:picChg>
      </pc:sldChg>
      <pc:sldChg chg="addSp delSp modSp add mod modTransition modAnim">
        <pc:chgData name="Mireille HILDEBRANDT" userId="32d9daa9-24aa-4935-a54e-226c1148251b" providerId="ADAL" clId="{2C8DC30E-721E-214C-B9E3-D6DD22C113DD}" dt="2020-12-06T16:13:31.918" v="59"/>
        <pc:sldMkLst>
          <pc:docMk/>
          <pc:sldMk cId="3525549853" sldId="398"/>
        </pc:sldMkLst>
        <pc:spChg chg="mod">
          <ac:chgData name="Mireille HILDEBRANDT" userId="32d9daa9-24aa-4935-a54e-226c1148251b" providerId="ADAL" clId="{2C8DC30E-721E-214C-B9E3-D6DD22C113DD}" dt="2020-12-06T16:00:04.356" v="7" actId="20577"/>
          <ac:spMkLst>
            <pc:docMk/>
            <pc:sldMk cId="3525549853" sldId="398"/>
            <ac:spMk id="3" creationId="{B6A2B389-DD01-FE4A-94F5-269429D5335F}"/>
          </ac:spMkLst>
        </pc:spChg>
        <pc:picChg chg="add del mod">
          <ac:chgData name="Mireille HILDEBRANDT" userId="32d9daa9-24aa-4935-a54e-226c1148251b" providerId="ADAL" clId="{2C8DC30E-721E-214C-B9E3-D6DD22C113DD}" dt="2020-12-06T16:13:31.918" v="59"/>
          <ac:picMkLst>
            <pc:docMk/>
            <pc:sldMk cId="3525549853" sldId="398"/>
            <ac:picMk id="7" creationId="{6995BD7B-E8B7-AE48-A36F-357049C9C615}"/>
          </ac:picMkLst>
        </pc:picChg>
        <pc:picChg chg="add mod">
          <ac:chgData name="Mireille HILDEBRANDT" userId="32d9daa9-24aa-4935-a54e-226c1148251b" providerId="ADAL" clId="{2C8DC30E-721E-214C-B9E3-D6DD22C113DD}" dt="2020-12-06T16:13:31.918" v="59"/>
          <ac:picMkLst>
            <pc:docMk/>
            <pc:sldMk cId="3525549853" sldId="398"/>
            <ac:picMk id="8" creationId="{A927D1EB-64D7-824F-ACDC-B0ABFB915738}"/>
          </ac:picMkLst>
        </pc:picChg>
      </pc:sldChg>
      <pc:sldChg chg="addSp modSp add mod modTransition modAnim">
        <pc:chgData name="Mireille HILDEBRANDT" userId="32d9daa9-24aa-4935-a54e-226c1148251b" providerId="ADAL" clId="{2C8DC30E-721E-214C-B9E3-D6DD22C113DD}" dt="2020-12-06T16:13:31.918" v="59"/>
        <pc:sldMkLst>
          <pc:docMk/>
          <pc:sldMk cId="3875827041" sldId="399"/>
        </pc:sldMkLst>
        <pc:spChg chg="mod">
          <ac:chgData name="Mireille HILDEBRANDT" userId="32d9daa9-24aa-4935-a54e-226c1148251b" providerId="ADAL" clId="{2C8DC30E-721E-214C-B9E3-D6DD22C113DD}" dt="2020-12-06T16:00:15.142" v="9" actId="27636"/>
          <ac:spMkLst>
            <pc:docMk/>
            <pc:sldMk cId="3875827041" sldId="399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2C8DC30E-721E-214C-B9E3-D6DD22C113DD}" dt="2020-12-06T16:13:31.918" v="59"/>
          <ac:picMkLst>
            <pc:docMk/>
            <pc:sldMk cId="3875827041" sldId="399"/>
            <ac:picMk id="7" creationId="{21188474-464A-5B4E-8AEA-C4D28EA7819C}"/>
          </ac:picMkLst>
        </pc:picChg>
      </pc:sldChg>
      <pc:sldChg chg="addSp modSp add modTransition modAnim">
        <pc:chgData name="Mireille HILDEBRANDT" userId="32d9daa9-24aa-4935-a54e-226c1148251b" providerId="ADAL" clId="{2C8DC30E-721E-214C-B9E3-D6DD22C113DD}" dt="2020-12-06T16:25:42.279" v="76"/>
        <pc:sldMkLst>
          <pc:docMk/>
          <pc:sldMk cId="1848892460" sldId="400"/>
        </pc:sldMkLst>
        <pc:spChg chg="mod">
          <ac:chgData name="Mireille HILDEBRANDT" userId="32d9daa9-24aa-4935-a54e-226c1148251b" providerId="ADAL" clId="{2C8DC30E-721E-214C-B9E3-D6DD22C113DD}" dt="2020-12-06T16:01:09.769" v="17" actId="20577"/>
          <ac:spMkLst>
            <pc:docMk/>
            <pc:sldMk cId="1848892460" sldId="400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1848892460" sldId="400"/>
            <ac:picMk id="7" creationId="{34031734-8E3A-DA4D-B708-C78D445F0F48}"/>
          </ac:picMkLst>
        </pc:picChg>
      </pc:sldChg>
      <pc:sldChg chg="addSp delSp modSp add modTransition">
        <pc:chgData name="Mireille HILDEBRANDT" userId="32d9daa9-24aa-4935-a54e-226c1148251b" providerId="ADAL" clId="{2C8DC30E-721E-214C-B9E3-D6DD22C113DD}" dt="2020-12-06T16:25:42.279" v="76"/>
        <pc:sldMkLst>
          <pc:docMk/>
          <pc:sldMk cId="728460681" sldId="401"/>
        </pc:sldMkLst>
        <pc:picChg chg="del">
          <ac:chgData name="Mireille HILDEBRANDT" userId="32d9daa9-24aa-4935-a54e-226c1148251b" providerId="ADAL" clId="{2C8DC30E-721E-214C-B9E3-D6DD22C113DD}" dt="2020-12-06T16:19:33.207" v="75"/>
          <ac:picMkLst>
            <pc:docMk/>
            <pc:sldMk cId="728460681" sldId="401"/>
            <ac:picMk id="7" creationId="{D116390A-A0AE-0A4C-997E-6CA2ABA2DEC4}"/>
          </ac:picMkLst>
        </pc:picChg>
        <pc:picChg chg="add del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728460681" sldId="401"/>
            <ac:picMk id="8" creationId="{8FF3E8A2-2C2E-564E-BCE5-30F0115D4780}"/>
          </ac:picMkLst>
        </pc:picChg>
        <pc:picChg chg="add mod">
          <ac:chgData name="Mireille HILDEBRANDT" userId="32d9daa9-24aa-4935-a54e-226c1148251b" providerId="ADAL" clId="{2C8DC30E-721E-214C-B9E3-D6DD22C113DD}" dt="2020-12-06T16:25:42.279" v="76"/>
          <ac:picMkLst>
            <pc:docMk/>
            <pc:sldMk cId="728460681" sldId="401"/>
            <ac:picMk id="9" creationId="{3DE1209A-A9E6-A04B-8C43-220AFCE2EA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238" y="1480930"/>
            <a:ext cx="5425422" cy="3254321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DPIA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1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(</a:t>
            </a:r>
            <a:r>
              <a:rPr lang="en-US" sz="1800" b="1" dirty="0"/>
              <a:t>When and how to assess </a:t>
            </a:r>
            <a:br>
              <a:rPr lang="en-US" sz="1800" b="1" dirty="0"/>
            </a:br>
            <a:r>
              <a:rPr lang="en-US" sz="1800" b="1" dirty="0"/>
              <a:t>the impact of AI systems</a:t>
            </a: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?)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art. 35 GDPR</a:t>
            </a:r>
            <a:endParaRPr lang="en-GB" sz="44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06757687-1E8E-D34D-A1EC-EB0D80E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4" y="25400"/>
            <a:ext cx="5789186" cy="58923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DC2E26-9F3A-6245-9FB5-6386DCD91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8302"/>
    </mc:Choice>
    <mc:Fallback>
      <p:transition spd="slow" advTm="2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5C2D434-B94D-3346-A261-F74083C62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r="1" b="2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B6C8-A16B-E042-873F-71800D09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 err="1"/>
              <a:t>HumanE</a:t>
            </a:r>
            <a:r>
              <a:rPr lang="en-GB" dirty="0"/>
              <a:t>-AI-NET</a:t>
            </a:r>
          </a:p>
          <a:p>
            <a:endParaRPr lang="en-GB" dirty="0"/>
          </a:p>
          <a:p>
            <a:pPr algn="r"/>
            <a:r>
              <a:rPr lang="en-GB" dirty="0"/>
              <a:t>GDPR: enables, prohibits, restricts</a:t>
            </a:r>
          </a:p>
          <a:p>
            <a:pPr lvl="1" algn="r"/>
            <a:r>
              <a:rPr lang="en-GB" dirty="0"/>
              <a:t>Reasonable</a:t>
            </a:r>
          </a:p>
          <a:p>
            <a:pPr lvl="1" algn="r"/>
            <a:r>
              <a:rPr lang="en-GB" dirty="0"/>
              <a:t>Pertinent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05F9-5D06-CF44-BD0A-9D47BD35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FA-F741-CF48-9110-2B021539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3B25-0E3E-A349-B363-6C9902A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9973AF-4AF7-E44A-90BF-7B202A974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1"/>
    </mc:Choice>
    <mc:Fallback>
      <p:transition spd="slow" advTm="3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1.Where a type of processing </a:t>
            </a:r>
            <a:r>
              <a:rPr lang="en-GB" sz="1800" i="1" dirty="0">
                <a:solidFill>
                  <a:srgbClr val="FF0000"/>
                </a:solidFill>
              </a:rPr>
              <a:t>in particular using new technologies</a:t>
            </a:r>
            <a:r>
              <a:rPr lang="en-GB" sz="1800" dirty="0"/>
              <a:t>,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and taking into account the nature, scope, context and purposes of the processing, </a:t>
            </a:r>
          </a:p>
          <a:p>
            <a:pPr>
              <a:lnSpc>
                <a:spcPct val="170000"/>
              </a:lnSpc>
            </a:pPr>
            <a:r>
              <a:rPr lang="en-GB" sz="1800" i="1" dirty="0">
                <a:solidFill>
                  <a:srgbClr val="FF0000"/>
                </a:solidFill>
              </a:rPr>
              <a:t>is likely to result in a high risk to the rights and freedoms of natural persons</a:t>
            </a:r>
            <a:r>
              <a:rPr lang="en-GB" sz="1800" dirty="0"/>
              <a:t>,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64049F-803B-A443-849F-13D0B6094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9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9"/>
    </mc:Choice>
    <mc:Fallback>
      <p:transition spd="slow" advTm="2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1.Where a type of processing </a:t>
            </a:r>
            <a:r>
              <a:rPr lang="en-GB" sz="1800" i="1" dirty="0">
                <a:solidFill>
                  <a:srgbClr val="FF0000"/>
                </a:solidFill>
              </a:rPr>
              <a:t>in particular using new technologies</a:t>
            </a:r>
            <a:r>
              <a:rPr lang="en-GB" sz="1800" dirty="0"/>
              <a:t>,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and taking into account the nature, scope, context and purposes of the processing, </a:t>
            </a:r>
          </a:p>
          <a:p>
            <a:pPr>
              <a:lnSpc>
                <a:spcPct val="170000"/>
              </a:lnSpc>
            </a:pPr>
            <a:r>
              <a:rPr lang="en-GB" sz="1800" i="1" dirty="0">
                <a:solidFill>
                  <a:srgbClr val="FF0000"/>
                </a:solidFill>
              </a:rPr>
              <a:t>is likely to result in a high risk to the rights and freedoms of natural persons</a:t>
            </a:r>
            <a:r>
              <a:rPr lang="en-GB" sz="1800" dirty="0"/>
              <a:t>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the controller shall,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prior to the processing,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carry out an assessment of the impact of the envisaged processing operations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on the protection of personal data.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27D1EB-64D7-824F-ACDC-B0ABFB915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4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1"/>
    </mc:Choice>
    <mc:Fallback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1.Where a type of processing </a:t>
            </a:r>
            <a:r>
              <a:rPr lang="en-GB" sz="1800" i="1" dirty="0">
                <a:solidFill>
                  <a:srgbClr val="FF0000"/>
                </a:solidFill>
              </a:rPr>
              <a:t>in particular using new technologies</a:t>
            </a:r>
            <a:r>
              <a:rPr lang="en-GB" sz="1800" dirty="0"/>
              <a:t>,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and taking into account the nature, scope, context and purposes of the processing, </a:t>
            </a:r>
          </a:p>
          <a:p>
            <a:pPr>
              <a:lnSpc>
                <a:spcPct val="170000"/>
              </a:lnSpc>
            </a:pPr>
            <a:r>
              <a:rPr lang="en-GB" sz="1800" i="1" dirty="0">
                <a:solidFill>
                  <a:srgbClr val="FF0000"/>
                </a:solidFill>
              </a:rPr>
              <a:t>is likely to result in a high risk to the rights and freedoms of natural persons</a:t>
            </a:r>
            <a:r>
              <a:rPr lang="en-GB" sz="1800" dirty="0"/>
              <a:t>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the controller shall,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prior to the processing,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carry out an assessment of the impact of the envisaged processing operations </a:t>
            </a:r>
          </a:p>
          <a:p>
            <a:pPr>
              <a:lnSpc>
                <a:spcPct val="170000"/>
              </a:lnSpc>
            </a:pPr>
            <a:r>
              <a:rPr lang="en-GB" sz="1800" dirty="0"/>
              <a:t>on the protection of personal data.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800" dirty="0"/>
              <a:t>A single assessment may address a set of similar processing operations that present similar high risks.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188474-464A-5B4E-8AEA-C4D28EA78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62"/>
    </mc:Choice>
    <mc:Fallback>
      <p:transition spd="slow" advTm="19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3. A data protection impact assessment referred to in paragraph 1 shall in particular be required in the case of: </a:t>
            </a:r>
          </a:p>
          <a:p>
            <a:pPr marL="457200" indent="-457200">
              <a:buAutoNum type="alphaLcParenBoth"/>
            </a:pPr>
            <a:r>
              <a:rPr lang="en-GB" dirty="0"/>
              <a:t>a systematic and extensive evaluation of personal aspects relating to natural persons which is based on automated processing, including profiling, and on which </a:t>
            </a:r>
            <a:r>
              <a:rPr lang="en-GB" i="1" dirty="0">
                <a:solidFill>
                  <a:srgbClr val="FF0000"/>
                </a:solidFill>
              </a:rPr>
              <a:t>decisions are based that produce legal effects concerning the natural person or similarly significantly affect the natural person</a:t>
            </a:r>
            <a:r>
              <a:rPr lang="en-GB" dirty="0"/>
              <a:t>; </a:t>
            </a:r>
          </a:p>
          <a:p>
            <a:pPr marL="457200" indent="-457200">
              <a:buAutoNum type="alphaLcParenBoth"/>
            </a:pPr>
            <a:r>
              <a:rPr lang="en-GB" dirty="0"/>
              <a:t>processing on </a:t>
            </a:r>
            <a:r>
              <a:rPr lang="en-GB" i="1" dirty="0">
                <a:solidFill>
                  <a:srgbClr val="FF0000"/>
                </a:solidFill>
              </a:rPr>
              <a:t>a large scale of special categories of data referred to in Article 9(1), </a:t>
            </a:r>
            <a:r>
              <a:rPr lang="en-GB" dirty="0"/>
              <a:t>or of personal data relating to criminal convictions and offences referred to in Article 10; or </a:t>
            </a:r>
          </a:p>
          <a:p>
            <a:pPr marL="457200" indent="-457200">
              <a:buAutoNum type="alphaLcParenBoth"/>
            </a:pPr>
            <a:r>
              <a:rPr lang="en-GB" dirty="0"/>
              <a:t>a </a:t>
            </a:r>
            <a:r>
              <a:rPr lang="en-GB" i="1" dirty="0">
                <a:solidFill>
                  <a:srgbClr val="FF0000"/>
                </a:solidFill>
              </a:rPr>
              <a:t>systematic monitoring of a publicly accessible area on a large scale</a:t>
            </a:r>
            <a:r>
              <a:rPr lang="en-GB" dirty="0"/>
              <a:t>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1EE09C-B755-564F-A584-EE61CB2C60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1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46"/>
    </mc:Choice>
    <mc:Fallback>
      <p:transition spd="slow" advTm="17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7. The assessment shall contain at least: </a:t>
            </a:r>
          </a:p>
          <a:p>
            <a:pPr marL="457200" indent="-457200">
              <a:buAutoNum type="alphaLcParenBoth"/>
            </a:pPr>
            <a:r>
              <a:rPr lang="en-GB" dirty="0"/>
              <a:t>a </a:t>
            </a:r>
            <a:r>
              <a:rPr lang="en-GB" i="1" dirty="0">
                <a:solidFill>
                  <a:srgbClr val="FF0000"/>
                </a:solidFill>
              </a:rPr>
              <a:t>systematic description of the envisaged processing operations and the purposes </a:t>
            </a:r>
            <a:r>
              <a:rPr lang="en-GB" dirty="0"/>
              <a:t>of the processing, including, where applicable, the legitimate interest pursued by the controller;</a:t>
            </a:r>
          </a:p>
          <a:p>
            <a:pPr marL="457200" indent="-457200">
              <a:buAutoNum type="alphaLcParenBoth"/>
            </a:pPr>
            <a:r>
              <a:rPr lang="en-GB" dirty="0"/>
              <a:t>an assessment of the </a:t>
            </a:r>
            <a:r>
              <a:rPr lang="en-GB" i="1" dirty="0">
                <a:solidFill>
                  <a:srgbClr val="FF0000"/>
                </a:solidFill>
              </a:rPr>
              <a:t>necessity and proportionality of the processing operations </a:t>
            </a:r>
            <a:r>
              <a:rPr lang="en-GB" dirty="0"/>
              <a:t>in relation to the purposes;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361D21-327A-1342-BEE9-0257F9AB16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48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37"/>
    </mc:Choice>
    <mc:Fallback>
      <p:transition spd="slow" advTm="7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7. The assessment shall contain at least: </a:t>
            </a:r>
          </a:p>
          <a:p>
            <a:pPr marL="457200" indent="-457200">
              <a:buAutoNum type="alphaLcParenBoth"/>
            </a:pPr>
            <a:r>
              <a:rPr lang="en-GB" dirty="0"/>
              <a:t>a </a:t>
            </a:r>
            <a:r>
              <a:rPr lang="en-GB" i="1" dirty="0">
                <a:solidFill>
                  <a:srgbClr val="FF0000"/>
                </a:solidFill>
              </a:rPr>
              <a:t>systematic description of the envisaged processing operations and the purposes </a:t>
            </a:r>
            <a:r>
              <a:rPr lang="en-GB" dirty="0"/>
              <a:t>of the processing, including, where applicable, the legitimate interest pursued by the controller;</a:t>
            </a:r>
          </a:p>
          <a:p>
            <a:pPr marL="457200" indent="-457200">
              <a:buAutoNum type="alphaLcParenBoth"/>
            </a:pPr>
            <a:r>
              <a:rPr lang="en-GB" dirty="0"/>
              <a:t>an assessment of the </a:t>
            </a:r>
            <a:r>
              <a:rPr lang="en-GB" i="1" dirty="0">
                <a:solidFill>
                  <a:srgbClr val="FF0000"/>
                </a:solidFill>
              </a:rPr>
              <a:t>necessity and proportionality of the processing operations </a:t>
            </a:r>
            <a:r>
              <a:rPr lang="en-GB" dirty="0"/>
              <a:t>in relation to the purposes; </a:t>
            </a:r>
          </a:p>
          <a:p>
            <a:pPr marL="457200" indent="-457200">
              <a:buAutoNum type="alphaLcParenBoth"/>
            </a:pPr>
            <a:r>
              <a:rPr lang="en-GB" dirty="0"/>
              <a:t>an assessment of the </a:t>
            </a:r>
            <a:r>
              <a:rPr lang="en-GB" i="1" dirty="0">
                <a:solidFill>
                  <a:srgbClr val="FF0000"/>
                </a:solidFill>
              </a:rPr>
              <a:t>risks to the rights and freedoms of data subjects </a:t>
            </a:r>
            <a:r>
              <a:rPr lang="en-GB" dirty="0"/>
              <a:t>referred to in paragraph 1; and </a:t>
            </a:r>
          </a:p>
          <a:p>
            <a:pPr marL="457200" indent="-457200">
              <a:buAutoNum type="alphaLcParenBoth"/>
            </a:pPr>
            <a:r>
              <a:rPr lang="en-GB" dirty="0"/>
              <a:t>the </a:t>
            </a:r>
            <a:r>
              <a:rPr lang="en-GB" i="1" dirty="0">
                <a:solidFill>
                  <a:srgbClr val="FF0000"/>
                </a:solidFill>
              </a:rPr>
              <a:t>measures envisaged to address the risks</a:t>
            </a:r>
            <a:r>
              <a:rPr lang="en-GB" dirty="0"/>
              <a:t>, including safeguards, security measures and mechanisms to ensure the protection of personal data and to demonstrate compliance with this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E1209A-A9E6-A04B-8C43-220AFCE2E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46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26"/>
    </mc:Choice>
    <mc:Fallback>
      <p:transition spd="slow" advTm="7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9. Where appropriate, the controller shall </a:t>
            </a:r>
          </a:p>
          <a:p>
            <a:r>
              <a:rPr lang="en-GB" i="1" dirty="0">
                <a:solidFill>
                  <a:srgbClr val="FF0000"/>
                </a:solidFill>
              </a:rPr>
              <a:t>seek the views of data subjects or their representatives </a:t>
            </a:r>
            <a:r>
              <a:rPr lang="en-GB" dirty="0"/>
              <a:t>on the intended processing, </a:t>
            </a:r>
          </a:p>
          <a:p>
            <a:r>
              <a:rPr lang="en-GB" dirty="0"/>
              <a:t>without prejudice to the protection of commercial or public interests or</a:t>
            </a:r>
          </a:p>
          <a:p>
            <a:r>
              <a:rPr lang="en-GB" dirty="0"/>
              <a:t>the security of processing operations.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1BF9A7-948A-9346-80DC-F6B9C9CD0E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9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09"/>
    </mc:Choice>
    <mc:Fallback>
      <p:transition spd="slow" advTm="7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35: </a:t>
            </a:r>
            <a:br>
              <a:rPr lang="en-GB" dirty="0"/>
            </a:br>
            <a:r>
              <a:rPr lang="en-GB" sz="3100" b="1" dirty="0"/>
              <a:t>Data Protection Impact Assessment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11.Where necessary, the controller shall </a:t>
            </a:r>
          </a:p>
          <a:p>
            <a:r>
              <a:rPr lang="en-GB" dirty="0"/>
              <a:t>carry out </a:t>
            </a:r>
            <a:r>
              <a:rPr lang="en-GB" i="1" dirty="0">
                <a:solidFill>
                  <a:srgbClr val="FF0000"/>
                </a:solidFill>
              </a:rPr>
              <a:t>a review to assess if processing is performed in accordance </a:t>
            </a:r>
            <a:r>
              <a:rPr lang="en-GB" dirty="0"/>
              <a:t>with the data protection impact assessment </a:t>
            </a:r>
          </a:p>
          <a:p>
            <a:r>
              <a:rPr lang="en-GB" dirty="0"/>
              <a:t>at least when there is </a:t>
            </a:r>
            <a:r>
              <a:rPr lang="en-GB" i="1" dirty="0">
                <a:solidFill>
                  <a:srgbClr val="FF0000"/>
                </a:solidFill>
              </a:rPr>
              <a:t>a change of the risk represented by processing operations</a:t>
            </a:r>
            <a:r>
              <a:rPr lang="en-GB" dirty="0"/>
              <a:t>. 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031734-8E3A-DA4D-B708-C78D445F0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9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33"/>
    </mc:Choice>
    <mc:Fallback>
      <p:transition spd="slow" advTm="87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93.1|5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2.5|8.7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2.5|8.7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9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EB424-8B2D-429B-916E-8CD0F2359EFC}">
  <ds:schemaRefs>
    <ds:schemaRef ds:uri="http://schemas.microsoft.com/office/infopath/2007/PartnerControls"/>
    <ds:schemaRef ds:uri="http://purl.org/dc/elements/1.1/"/>
    <ds:schemaRef ds:uri="69d91f16-7083-4465-96b7-cfa596842426"/>
    <ds:schemaRef ds:uri="http://schemas.openxmlformats.org/package/2006/metadata/core-properties"/>
    <ds:schemaRef ds:uri="http://schemas.microsoft.com/office/2006/metadata/properties"/>
    <ds:schemaRef ds:uri="8906126e-c50c-43e7-80be-ce9d2d8cf778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E8545-202D-4637-AB8F-0FE76EDD4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760</Words>
  <Application>Microsoft Macintosh PowerPoint</Application>
  <PresentationFormat>Widescreen</PresentationFormat>
  <Paragraphs>92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Britannic Bold</vt:lpstr>
      <vt:lpstr>Broadway</vt:lpstr>
      <vt:lpstr>Calibri</vt:lpstr>
      <vt:lpstr>Franklin Gothic Book</vt:lpstr>
      <vt:lpstr>Futura Medium</vt:lpstr>
      <vt:lpstr>Bijsnijden</vt:lpstr>
      <vt:lpstr>DPIA (When and how to assess  the impact of AI systems?)  art. 35 GDPR</vt:lpstr>
      <vt:lpstr>GDPR art. 35:  Data Protection Impact Assessment</vt:lpstr>
      <vt:lpstr>GDPR art. 35:  Data Protection Impact Assessment</vt:lpstr>
      <vt:lpstr>GDPR art. 35:  Data Protection Impact Assessment</vt:lpstr>
      <vt:lpstr>GDPR art. 35:  Data Protection Impact Assessment</vt:lpstr>
      <vt:lpstr>GDPR art. 35:  Data Protection Impact Assessment</vt:lpstr>
      <vt:lpstr>GDPR art. 35:  Data Protection Impact Assessment</vt:lpstr>
      <vt:lpstr>GDPR art. 35:  Data Protection Impact Assessment</vt:lpstr>
      <vt:lpstr>GDPR art. 35:  Data Protection Impact Assessment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4</cp:revision>
  <dcterms:created xsi:type="dcterms:W3CDTF">2020-09-10T14:27:08Z</dcterms:created>
  <dcterms:modified xsi:type="dcterms:W3CDTF">2020-12-06T16:25:42Z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