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sldIdLst>
    <p:sldId id="502" r:id="rId5"/>
    <p:sldId id="588" r:id="rId6"/>
    <p:sldId id="561" r:id="rId7"/>
    <p:sldId id="288" r:id="rId8"/>
    <p:sldId id="596" r:id="rId9"/>
    <p:sldId id="594" r:id="rId10"/>
    <p:sldId id="589" r:id="rId11"/>
    <p:sldId id="562" r:id="rId12"/>
    <p:sldId id="595" r:id="rId13"/>
    <p:sldId id="603" r:id="rId14"/>
    <p:sldId id="563" r:id="rId15"/>
    <p:sldId id="602" r:id="rId16"/>
    <p:sldId id="590" r:id="rId17"/>
    <p:sldId id="566" r:id="rId18"/>
    <p:sldId id="565" r:id="rId19"/>
    <p:sldId id="601" r:id="rId20"/>
    <p:sldId id="567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F79"/>
    <a:srgbClr val="FF66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195796-70EF-48B1-BAB8-4674A7444AB1}" v="25" dt="2024-07-09T08:15:49.250"/>
    <p1510:client id="{AB733DAA-6099-C647-ACB5-A29529F17C43}" v="682" dt="2024-07-08T10:36:31.0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anmarco Gori" userId="S::gianmarco.gori@vub.be::cb23c283-f317-42e7-9c07-7255413c8c02" providerId="AD" clId="Web-{9A2AC7D2-C17F-4577-9FA4-EC720A14EC9D}"/>
    <pc:docChg chg="modSld">
      <pc:chgData name="Gianmarco Gori" userId="S::gianmarco.gori@vub.be::cb23c283-f317-42e7-9c07-7255413c8c02" providerId="AD" clId="Web-{9A2AC7D2-C17F-4577-9FA4-EC720A14EC9D}" dt="2024-07-08T07:11:04.054" v="1" actId="20577"/>
      <pc:docMkLst>
        <pc:docMk/>
      </pc:docMkLst>
      <pc:sldChg chg="modSp">
        <pc:chgData name="Gianmarco Gori" userId="S::gianmarco.gori@vub.be::cb23c283-f317-42e7-9c07-7255413c8c02" providerId="AD" clId="Web-{9A2AC7D2-C17F-4577-9FA4-EC720A14EC9D}" dt="2024-07-08T07:11:04.054" v="1" actId="20577"/>
        <pc:sldMkLst>
          <pc:docMk/>
          <pc:sldMk cId="4294685561" sldId="596"/>
        </pc:sldMkLst>
        <pc:spChg chg="mod">
          <ac:chgData name="Gianmarco Gori" userId="S::gianmarco.gori@vub.be::cb23c283-f317-42e7-9c07-7255413c8c02" providerId="AD" clId="Web-{9A2AC7D2-C17F-4577-9FA4-EC720A14EC9D}" dt="2024-07-08T07:11:04.054" v="1" actId="20577"/>
          <ac:spMkLst>
            <pc:docMk/>
            <pc:sldMk cId="4294685561" sldId="596"/>
            <ac:spMk id="58" creationId="{17C9FAE7-4FD5-1FC9-48E1-560832C0CD0C}"/>
          </ac:spMkLst>
        </pc:spChg>
      </pc:sldChg>
    </pc:docChg>
  </pc:docChgLst>
  <pc:docChgLst>
    <pc:chgData name="Gianmarco Gori" userId="cb23c283-f317-42e7-9c07-7255413c8c02" providerId="ADAL" clId="{8B0917CC-E857-4892-8528-6070403B2150}"/>
    <pc:docChg chg="custSel modSld addSection delSection modSection">
      <pc:chgData name="Gianmarco Gori" userId="cb23c283-f317-42e7-9c07-7255413c8c02" providerId="ADAL" clId="{8B0917CC-E857-4892-8528-6070403B2150}" dt="2024-07-08T06:59:51.013" v="412" actId="17846"/>
      <pc:docMkLst>
        <pc:docMk/>
      </pc:docMkLst>
      <pc:sldChg chg="modSp mod">
        <pc:chgData name="Gianmarco Gori" userId="cb23c283-f317-42e7-9c07-7255413c8c02" providerId="ADAL" clId="{8B0917CC-E857-4892-8528-6070403B2150}" dt="2024-06-27T12:45:43.767" v="119" actId="20577"/>
        <pc:sldMkLst>
          <pc:docMk/>
          <pc:sldMk cId="2469985379" sldId="466"/>
        </pc:sldMkLst>
        <pc:spChg chg="mod">
          <ac:chgData name="Gianmarco Gori" userId="cb23c283-f317-42e7-9c07-7255413c8c02" providerId="ADAL" clId="{8B0917CC-E857-4892-8528-6070403B2150}" dt="2024-06-27T12:45:13.672" v="114" actId="6549"/>
          <ac:spMkLst>
            <pc:docMk/>
            <pc:sldMk cId="2469985379" sldId="466"/>
            <ac:spMk id="4" creationId="{FF41C766-6D30-8F4C-A3C4-228ABB78A0CB}"/>
          </ac:spMkLst>
        </pc:spChg>
        <pc:spChg chg="mod">
          <ac:chgData name="Gianmarco Gori" userId="cb23c283-f317-42e7-9c07-7255413c8c02" providerId="ADAL" clId="{8B0917CC-E857-4892-8528-6070403B2150}" dt="2024-06-27T12:45:43.767" v="119" actId="20577"/>
          <ac:spMkLst>
            <pc:docMk/>
            <pc:sldMk cId="2469985379" sldId="466"/>
            <ac:spMk id="5" creationId="{5D3E98C4-1A60-9740-A596-532ADFE6B745}"/>
          </ac:spMkLst>
        </pc:spChg>
      </pc:sldChg>
      <pc:sldChg chg="modSp mod">
        <pc:chgData name="Gianmarco Gori" userId="cb23c283-f317-42e7-9c07-7255413c8c02" providerId="ADAL" clId="{8B0917CC-E857-4892-8528-6070403B2150}" dt="2024-06-27T12:46:22.414" v="121" actId="20577"/>
        <pc:sldMkLst>
          <pc:docMk/>
          <pc:sldMk cId="418913755" sldId="486"/>
        </pc:sldMkLst>
        <pc:spChg chg="mod">
          <ac:chgData name="Gianmarco Gori" userId="cb23c283-f317-42e7-9c07-7255413c8c02" providerId="ADAL" clId="{8B0917CC-E857-4892-8528-6070403B2150}" dt="2024-06-27T12:45:24.077" v="118" actId="6549"/>
          <ac:spMkLst>
            <pc:docMk/>
            <pc:sldMk cId="418913755" sldId="486"/>
            <ac:spMk id="4" creationId="{502A2C52-B25B-3159-078C-40EA3FBA859D}"/>
          </ac:spMkLst>
        </pc:spChg>
        <pc:spChg chg="mod">
          <ac:chgData name="Gianmarco Gori" userId="cb23c283-f317-42e7-9c07-7255413c8c02" providerId="ADAL" clId="{8B0917CC-E857-4892-8528-6070403B2150}" dt="2024-06-27T12:46:22.414" v="121" actId="20577"/>
          <ac:spMkLst>
            <pc:docMk/>
            <pc:sldMk cId="418913755" sldId="486"/>
            <ac:spMk id="5" creationId="{D0054367-3B59-24DF-FBDE-D774ACE41CCA}"/>
          </ac:spMkLst>
        </pc:spChg>
      </pc:sldChg>
      <pc:sldChg chg="modSp mod">
        <pc:chgData name="Gianmarco Gori" userId="cb23c283-f317-42e7-9c07-7255413c8c02" providerId="ADAL" clId="{8B0917CC-E857-4892-8528-6070403B2150}" dt="2024-06-27T12:46:56.380" v="136" actId="20577"/>
        <pc:sldMkLst>
          <pc:docMk/>
          <pc:sldMk cId="85257003" sldId="487"/>
        </pc:sldMkLst>
        <pc:spChg chg="mod">
          <ac:chgData name="Gianmarco Gori" userId="cb23c283-f317-42e7-9c07-7255413c8c02" providerId="ADAL" clId="{8B0917CC-E857-4892-8528-6070403B2150}" dt="2024-06-27T12:46:54.793" v="135" actId="6549"/>
          <ac:spMkLst>
            <pc:docMk/>
            <pc:sldMk cId="85257003" sldId="487"/>
            <ac:spMk id="4" creationId="{8DFC0C7B-080D-50A8-BB0E-B166092CA501}"/>
          </ac:spMkLst>
        </pc:spChg>
        <pc:spChg chg="mod">
          <ac:chgData name="Gianmarco Gori" userId="cb23c283-f317-42e7-9c07-7255413c8c02" providerId="ADAL" clId="{8B0917CC-E857-4892-8528-6070403B2150}" dt="2024-06-27T12:46:56.380" v="136" actId="20577"/>
          <ac:spMkLst>
            <pc:docMk/>
            <pc:sldMk cId="85257003" sldId="487"/>
            <ac:spMk id="5" creationId="{58FB6C5D-0CFA-6E06-38F7-F6307B4B3A5D}"/>
          </ac:spMkLst>
        </pc:spChg>
      </pc:sldChg>
      <pc:sldChg chg="modSp mod">
        <pc:chgData name="Gianmarco Gori" userId="cb23c283-f317-42e7-9c07-7255413c8c02" providerId="ADAL" clId="{8B0917CC-E857-4892-8528-6070403B2150}" dt="2024-06-27T12:47:11.086" v="143" actId="20577"/>
        <pc:sldMkLst>
          <pc:docMk/>
          <pc:sldMk cId="1176486293" sldId="488"/>
        </pc:sldMkLst>
        <pc:spChg chg="mod">
          <ac:chgData name="Gianmarco Gori" userId="cb23c283-f317-42e7-9c07-7255413c8c02" providerId="ADAL" clId="{8B0917CC-E857-4892-8528-6070403B2150}" dt="2024-06-27T12:44:59.508" v="112" actId="20577"/>
          <ac:spMkLst>
            <pc:docMk/>
            <pc:sldMk cId="1176486293" sldId="488"/>
            <ac:spMk id="4" creationId="{8DFC0C7B-080D-50A8-BB0E-B166092CA501}"/>
          </ac:spMkLst>
        </pc:spChg>
        <pc:spChg chg="mod">
          <ac:chgData name="Gianmarco Gori" userId="cb23c283-f317-42e7-9c07-7255413c8c02" providerId="ADAL" clId="{8B0917CC-E857-4892-8528-6070403B2150}" dt="2024-06-27T12:47:11.086" v="143" actId="20577"/>
          <ac:spMkLst>
            <pc:docMk/>
            <pc:sldMk cId="1176486293" sldId="488"/>
            <ac:spMk id="5" creationId="{58FB6C5D-0CFA-6E06-38F7-F6307B4B3A5D}"/>
          </ac:spMkLst>
        </pc:spChg>
      </pc:sldChg>
      <pc:sldChg chg="modSp mod">
        <pc:chgData name="Gianmarco Gori" userId="cb23c283-f317-42e7-9c07-7255413c8c02" providerId="ADAL" clId="{8B0917CC-E857-4892-8528-6070403B2150}" dt="2024-06-27T12:47:07.560" v="142" actId="20577"/>
        <pc:sldMkLst>
          <pc:docMk/>
          <pc:sldMk cId="3340501933" sldId="489"/>
        </pc:sldMkLst>
        <pc:spChg chg="mod">
          <ac:chgData name="Gianmarco Gori" userId="cb23c283-f317-42e7-9c07-7255413c8c02" providerId="ADAL" clId="{8B0917CC-E857-4892-8528-6070403B2150}" dt="2024-06-27T12:47:06.063" v="141" actId="6549"/>
          <ac:spMkLst>
            <pc:docMk/>
            <pc:sldMk cId="3340501933" sldId="489"/>
            <ac:spMk id="4" creationId="{8DFC0C7B-080D-50A8-BB0E-B166092CA501}"/>
          </ac:spMkLst>
        </pc:spChg>
        <pc:spChg chg="mod">
          <ac:chgData name="Gianmarco Gori" userId="cb23c283-f317-42e7-9c07-7255413c8c02" providerId="ADAL" clId="{8B0917CC-E857-4892-8528-6070403B2150}" dt="2024-06-27T12:47:07.560" v="142" actId="20577"/>
          <ac:spMkLst>
            <pc:docMk/>
            <pc:sldMk cId="3340501933" sldId="489"/>
            <ac:spMk id="5" creationId="{58FB6C5D-0CFA-6E06-38F7-F6307B4B3A5D}"/>
          </ac:spMkLst>
        </pc:spChg>
      </pc:sldChg>
      <pc:sldChg chg="modSp mod">
        <pc:chgData name="Gianmarco Gori" userId="cb23c283-f317-42e7-9c07-7255413c8c02" providerId="ADAL" clId="{8B0917CC-E857-4892-8528-6070403B2150}" dt="2024-06-27T12:47:02.605" v="139" actId="20577"/>
        <pc:sldMkLst>
          <pc:docMk/>
          <pc:sldMk cId="3300249348" sldId="490"/>
        </pc:sldMkLst>
        <pc:spChg chg="mod">
          <ac:chgData name="Gianmarco Gori" userId="cb23c283-f317-42e7-9c07-7255413c8c02" providerId="ADAL" clId="{8B0917CC-E857-4892-8528-6070403B2150}" dt="2024-06-27T12:47:00.925" v="138" actId="6549"/>
          <ac:spMkLst>
            <pc:docMk/>
            <pc:sldMk cId="3300249348" sldId="490"/>
            <ac:spMk id="4" creationId="{8DFC0C7B-080D-50A8-BB0E-B166092CA501}"/>
          </ac:spMkLst>
        </pc:spChg>
        <pc:spChg chg="mod">
          <ac:chgData name="Gianmarco Gori" userId="cb23c283-f317-42e7-9c07-7255413c8c02" providerId="ADAL" clId="{8B0917CC-E857-4892-8528-6070403B2150}" dt="2024-06-27T12:47:02.605" v="139" actId="20577"/>
          <ac:spMkLst>
            <pc:docMk/>
            <pc:sldMk cId="3300249348" sldId="490"/>
            <ac:spMk id="5" creationId="{58FB6C5D-0CFA-6E06-38F7-F6307B4B3A5D}"/>
          </ac:spMkLst>
        </pc:spChg>
      </pc:sldChg>
      <pc:sldChg chg="modSp mod">
        <pc:chgData name="Gianmarco Gori" userId="cb23c283-f317-42e7-9c07-7255413c8c02" providerId="ADAL" clId="{8B0917CC-E857-4892-8528-6070403B2150}" dt="2024-06-27T12:47:17.010" v="146" actId="20577"/>
        <pc:sldMkLst>
          <pc:docMk/>
          <pc:sldMk cId="814688818" sldId="491"/>
        </pc:sldMkLst>
        <pc:spChg chg="mod">
          <ac:chgData name="Gianmarco Gori" userId="cb23c283-f317-42e7-9c07-7255413c8c02" providerId="ADAL" clId="{8B0917CC-E857-4892-8528-6070403B2150}" dt="2024-06-27T12:47:15.408" v="145" actId="6549"/>
          <ac:spMkLst>
            <pc:docMk/>
            <pc:sldMk cId="814688818" sldId="491"/>
            <ac:spMk id="4" creationId="{8DFC0C7B-080D-50A8-BB0E-B166092CA501}"/>
          </ac:spMkLst>
        </pc:spChg>
        <pc:spChg chg="mod">
          <ac:chgData name="Gianmarco Gori" userId="cb23c283-f317-42e7-9c07-7255413c8c02" providerId="ADAL" clId="{8B0917CC-E857-4892-8528-6070403B2150}" dt="2024-06-27T12:47:17.010" v="146" actId="20577"/>
          <ac:spMkLst>
            <pc:docMk/>
            <pc:sldMk cId="814688818" sldId="491"/>
            <ac:spMk id="5" creationId="{58FB6C5D-0CFA-6E06-38F7-F6307B4B3A5D}"/>
          </ac:spMkLst>
        </pc:spChg>
      </pc:sldChg>
      <pc:sldChg chg="modSp mod">
        <pc:chgData name="Gianmarco Gori" userId="cb23c283-f317-42e7-9c07-7255413c8c02" providerId="ADAL" clId="{8B0917CC-E857-4892-8528-6070403B2150}" dt="2024-06-27T12:47:22.975" v="149" actId="20577"/>
        <pc:sldMkLst>
          <pc:docMk/>
          <pc:sldMk cId="1211392811" sldId="492"/>
        </pc:sldMkLst>
        <pc:spChg chg="mod">
          <ac:chgData name="Gianmarco Gori" userId="cb23c283-f317-42e7-9c07-7255413c8c02" providerId="ADAL" clId="{8B0917CC-E857-4892-8528-6070403B2150}" dt="2024-06-27T12:47:21.221" v="148" actId="6549"/>
          <ac:spMkLst>
            <pc:docMk/>
            <pc:sldMk cId="1211392811" sldId="492"/>
            <ac:spMk id="4" creationId="{8DFC0C7B-080D-50A8-BB0E-B166092CA501}"/>
          </ac:spMkLst>
        </pc:spChg>
        <pc:spChg chg="mod">
          <ac:chgData name="Gianmarco Gori" userId="cb23c283-f317-42e7-9c07-7255413c8c02" providerId="ADAL" clId="{8B0917CC-E857-4892-8528-6070403B2150}" dt="2024-06-27T12:47:22.975" v="149" actId="20577"/>
          <ac:spMkLst>
            <pc:docMk/>
            <pc:sldMk cId="1211392811" sldId="492"/>
            <ac:spMk id="5" creationId="{58FB6C5D-0CFA-6E06-38F7-F6307B4B3A5D}"/>
          </ac:spMkLst>
        </pc:spChg>
      </pc:sldChg>
      <pc:sldChg chg="modSp mod">
        <pc:chgData name="Gianmarco Gori" userId="cb23c283-f317-42e7-9c07-7255413c8c02" providerId="ADAL" clId="{8B0917CC-E857-4892-8528-6070403B2150}" dt="2024-06-27T12:46:31.656" v="124" actId="20577"/>
        <pc:sldMkLst>
          <pc:docMk/>
          <pc:sldMk cId="4283782032" sldId="493"/>
        </pc:sldMkLst>
        <pc:spChg chg="mod">
          <ac:chgData name="Gianmarco Gori" userId="cb23c283-f317-42e7-9c07-7255413c8c02" providerId="ADAL" clId="{8B0917CC-E857-4892-8528-6070403B2150}" dt="2024-06-27T12:46:28.210" v="123" actId="6549"/>
          <ac:spMkLst>
            <pc:docMk/>
            <pc:sldMk cId="4283782032" sldId="493"/>
            <ac:spMk id="4" creationId="{502A2C52-B25B-3159-078C-40EA3FBA859D}"/>
          </ac:spMkLst>
        </pc:spChg>
        <pc:spChg chg="mod">
          <ac:chgData name="Gianmarco Gori" userId="cb23c283-f317-42e7-9c07-7255413c8c02" providerId="ADAL" clId="{8B0917CC-E857-4892-8528-6070403B2150}" dt="2024-06-27T12:46:31.656" v="124" actId="20577"/>
          <ac:spMkLst>
            <pc:docMk/>
            <pc:sldMk cId="4283782032" sldId="493"/>
            <ac:spMk id="5" creationId="{D0054367-3B59-24DF-FBDE-D774ACE41CCA}"/>
          </ac:spMkLst>
        </pc:spChg>
      </pc:sldChg>
      <pc:sldChg chg="modSp mod">
        <pc:chgData name="Gianmarco Gori" userId="cb23c283-f317-42e7-9c07-7255413c8c02" providerId="ADAL" clId="{8B0917CC-E857-4892-8528-6070403B2150}" dt="2024-06-27T12:46:38.026" v="127" actId="20577"/>
        <pc:sldMkLst>
          <pc:docMk/>
          <pc:sldMk cId="2837844202" sldId="494"/>
        </pc:sldMkLst>
        <pc:spChg chg="mod">
          <ac:chgData name="Gianmarco Gori" userId="cb23c283-f317-42e7-9c07-7255413c8c02" providerId="ADAL" clId="{8B0917CC-E857-4892-8528-6070403B2150}" dt="2024-06-27T12:46:36.466" v="126" actId="6549"/>
          <ac:spMkLst>
            <pc:docMk/>
            <pc:sldMk cId="2837844202" sldId="494"/>
            <ac:spMk id="4" creationId="{502A2C52-B25B-3159-078C-40EA3FBA859D}"/>
          </ac:spMkLst>
        </pc:spChg>
        <pc:spChg chg="mod">
          <ac:chgData name="Gianmarco Gori" userId="cb23c283-f317-42e7-9c07-7255413c8c02" providerId="ADAL" clId="{8B0917CC-E857-4892-8528-6070403B2150}" dt="2024-06-27T12:46:38.026" v="127" actId="20577"/>
          <ac:spMkLst>
            <pc:docMk/>
            <pc:sldMk cId="2837844202" sldId="494"/>
            <ac:spMk id="5" creationId="{D0054367-3B59-24DF-FBDE-D774ACE41CCA}"/>
          </ac:spMkLst>
        </pc:spChg>
      </pc:sldChg>
      <pc:sldChg chg="modSp mod">
        <pc:chgData name="Gianmarco Gori" userId="cb23c283-f317-42e7-9c07-7255413c8c02" providerId="ADAL" clId="{8B0917CC-E857-4892-8528-6070403B2150}" dt="2024-06-27T12:46:50.397" v="133" actId="20577"/>
        <pc:sldMkLst>
          <pc:docMk/>
          <pc:sldMk cId="4226463036" sldId="496"/>
        </pc:sldMkLst>
        <pc:spChg chg="mod">
          <ac:chgData name="Gianmarco Gori" userId="cb23c283-f317-42e7-9c07-7255413c8c02" providerId="ADAL" clId="{8B0917CC-E857-4892-8528-6070403B2150}" dt="2024-06-27T12:46:48.281" v="132" actId="6549"/>
          <ac:spMkLst>
            <pc:docMk/>
            <pc:sldMk cId="4226463036" sldId="496"/>
            <ac:spMk id="4" creationId="{D951BF72-44B2-9F0D-E6DC-158322192B6F}"/>
          </ac:spMkLst>
        </pc:spChg>
        <pc:spChg chg="mod">
          <ac:chgData name="Gianmarco Gori" userId="cb23c283-f317-42e7-9c07-7255413c8c02" providerId="ADAL" clId="{8B0917CC-E857-4892-8528-6070403B2150}" dt="2024-06-27T12:46:50.397" v="133" actId="20577"/>
          <ac:spMkLst>
            <pc:docMk/>
            <pc:sldMk cId="4226463036" sldId="496"/>
            <ac:spMk id="5" creationId="{4CB6FD69-D3BA-1781-470D-FFCDC2DE0A88}"/>
          </ac:spMkLst>
        </pc:spChg>
      </pc:sldChg>
      <pc:sldChg chg="modSp mod">
        <pc:chgData name="Gianmarco Gori" userId="cb23c283-f317-42e7-9c07-7255413c8c02" providerId="ADAL" clId="{8B0917CC-E857-4892-8528-6070403B2150}" dt="2024-06-27T12:46:00.513" v="120" actId="20577"/>
        <pc:sldMkLst>
          <pc:docMk/>
          <pc:sldMk cId="544750665" sldId="500"/>
        </pc:sldMkLst>
        <pc:spChg chg="mod">
          <ac:chgData name="Gianmarco Gori" userId="cb23c283-f317-42e7-9c07-7255413c8c02" providerId="ADAL" clId="{8B0917CC-E857-4892-8528-6070403B2150}" dt="2024-06-27T12:45:18.161" v="116" actId="6549"/>
          <ac:spMkLst>
            <pc:docMk/>
            <pc:sldMk cId="544750665" sldId="500"/>
            <ac:spMk id="4" creationId="{FF41C766-6D30-8F4C-A3C4-228ABB78A0CB}"/>
          </ac:spMkLst>
        </pc:spChg>
        <pc:spChg chg="mod">
          <ac:chgData name="Gianmarco Gori" userId="cb23c283-f317-42e7-9c07-7255413c8c02" providerId="ADAL" clId="{8B0917CC-E857-4892-8528-6070403B2150}" dt="2024-06-27T12:46:00.513" v="120" actId="20577"/>
          <ac:spMkLst>
            <pc:docMk/>
            <pc:sldMk cId="544750665" sldId="500"/>
            <ac:spMk id="5" creationId="{5D3E98C4-1A60-9740-A596-532ADFE6B745}"/>
          </ac:spMkLst>
        </pc:spChg>
      </pc:sldChg>
      <pc:sldChg chg="modSp mod">
        <pc:chgData name="Gianmarco Gori" userId="cb23c283-f317-42e7-9c07-7255413c8c02" providerId="ADAL" clId="{8B0917CC-E857-4892-8528-6070403B2150}" dt="2024-06-27T12:46:44.484" v="130" actId="20577"/>
        <pc:sldMkLst>
          <pc:docMk/>
          <pc:sldMk cId="1150609652" sldId="501"/>
        </pc:sldMkLst>
        <pc:spChg chg="mod">
          <ac:chgData name="Gianmarco Gori" userId="cb23c283-f317-42e7-9c07-7255413c8c02" providerId="ADAL" clId="{8B0917CC-E857-4892-8528-6070403B2150}" dt="2024-06-27T12:46:42.776" v="129" actId="6549"/>
          <ac:spMkLst>
            <pc:docMk/>
            <pc:sldMk cId="1150609652" sldId="501"/>
            <ac:spMk id="4" creationId="{FF41C766-6D30-8F4C-A3C4-228ABB78A0CB}"/>
          </ac:spMkLst>
        </pc:spChg>
        <pc:spChg chg="mod">
          <ac:chgData name="Gianmarco Gori" userId="cb23c283-f317-42e7-9c07-7255413c8c02" providerId="ADAL" clId="{8B0917CC-E857-4892-8528-6070403B2150}" dt="2024-06-27T12:46:44.484" v="130" actId="20577"/>
          <ac:spMkLst>
            <pc:docMk/>
            <pc:sldMk cId="1150609652" sldId="501"/>
            <ac:spMk id="5" creationId="{5D3E98C4-1A60-9740-A596-532ADFE6B745}"/>
          </ac:spMkLst>
        </pc:spChg>
      </pc:sldChg>
      <pc:sldChg chg="modSp mod">
        <pc:chgData name="Gianmarco Gori" userId="cb23c283-f317-42e7-9c07-7255413c8c02" providerId="ADAL" clId="{8B0917CC-E857-4892-8528-6070403B2150}" dt="2024-06-27T12:47:30.955" v="152" actId="20577"/>
        <pc:sldMkLst>
          <pc:docMk/>
          <pc:sldMk cId="2380048641" sldId="502"/>
        </pc:sldMkLst>
        <pc:spChg chg="mod">
          <ac:chgData name="Gianmarco Gori" userId="cb23c283-f317-42e7-9c07-7255413c8c02" providerId="ADAL" clId="{8B0917CC-E857-4892-8528-6070403B2150}" dt="2024-06-27T12:47:27.786" v="151" actId="6549"/>
          <ac:spMkLst>
            <pc:docMk/>
            <pc:sldMk cId="2380048641" sldId="502"/>
            <ac:spMk id="4" creationId="{FF41C766-6D30-8F4C-A3C4-228ABB78A0CB}"/>
          </ac:spMkLst>
        </pc:spChg>
        <pc:spChg chg="mod">
          <ac:chgData name="Gianmarco Gori" userId="cb23c283-f317-42e7-9c07-7255413c8c02" providerId="ADAL" clId="{8B0917CC-E857-4892-8528-6070403B2150}" dt="2024-06-27T12:47:30.955" v="152" actId="20577"/>
          <ac:spMkLst>
            <pc:docMk/>
            <pc:sldMk cId="2380048641" sldId="502"/>
            <ac:spMk id="5" creationId="{5D3E98C4-1A60-9740-A596-532ADFE6B745}"/>
          </ac:spMkLst>
        </pc:spChg>
      </pc:sldChg>
      <pc:sldChg chg="modSp mod">
        <pc:chgData name="Gianmarco Gori" userId="cb23c283-f317-42e7-9c07-7255413c8c02" providerId="ADAL" clId="{8B0917CC-E857-4892-8528-6070403B2150}" dt="2024-06-27T12:48:47.458" v="173" actId="20577"/>
        <pc:sldMkLst>
          <pc:docMk/>
          <pc:sldMk cId="1628342306" sldId="504"/>
        </pc:sldMkLst>
        <pc:spChg chg="mod">
          <ac:chgData name="Gianmarco Gori" userId="cb23c283-f317-42e7-9c07-7255413c8c02" providerId="ADAL" clId="{8B0917CC-E857-4892-8528-6070403B2150}" dt="2024-06-27T12:48:45.827" v="172" actId="6549"/>
          <ac:spMkLst>
            <pc:docMk/>
            <pc:sldMk cId="1628342306" sldId="504"/>
            <ac:spMk id="4" creationId="{FF41C766-6D30-8F4C-A3C4-228ABB78A0CB}"/>
          </ac:spMkLst>
        </pc:spChg>
        <pc:spChg chg="mod">
          <ac:chgData name="Gianmarco Gori" userId="cb23c283-f317-42e7-9c07-7255413c8c02" providerId="ADAL" clId="{8B0917CC-E857-4892-8528-6070403B2150}" dt="2024-06-27T12:48:47.458" v="173" actId="20577"/>
          <ac:spMkLst>
            <pc:docMk/>
            <pc:sldMk cId="1628342306" sldId="504"/>
            <ac:spMk id="5" creationId="{5D3E98C4-1A60-9740-A596-532ADFE6B745}"/>
          </ac:spMkLst>
        </pc:spChg>
      </pc:sldChg>
      <pc:sldChg chg="modSp mod">
        <pc:chgData name="Gianmarco Gori" userId="cb23c283-f317-42e7-9c07-7255413c8c02" providerId="ADAL" clId="{8B0917CC-E857-4892-8528-6070403B2150}" dt="2024-06-27T12:49:02.161" v="176" actId="6549"/>
        <pc:sldMkLst>
          <pc:docMk/>
          <pc:sldMk cId="3782320782" sldId="505"/>
        </pc:sldMkLst>
        <pc:spChg chg="mod">
          <ac:chgData name="Gianmarco Gori" userId="cb23c283-f317-42e7-9c07-7255413c8c02" providerId="ADAL" clId="{8B0917CC-E857-4892-8528-6070403B2150}" dt="2024-06-27T12:49:02.161" v="176" actId="6549"/>
          <ac:spMkLst>
            <pc:docMk/>
            <pc:sldMk cId="3782320782" sldId="505"/>
            <ac:spMk id="4" creationId="{FF41C766-6D30-8F4C-A3C4-228ABB78A0CB}"/>
          </ac:spMkLst>
        </pc:spChg>
        <pc:spChg chg="mod">
          <ac:chgData name="Gianmarco Gori" userId="cb23c283-f317-42e7-9c07-7255413c8c02" providerId="ADAL" clId="{8B0917CC-E857-4892-8528-6070403B2150}" dt="2024-06-27T12:48:59.795" v="174" actId="20577"/>
          <ac:spMkLst>
            <pc:docMk/>
            <pc:sldMk cId="3782320782" sldId="505"/>
            <ac:spMk id="5" creationId="{5D3E98C4-1A60-9740-A596-532ADFE6B745}"/>
          </ac:spMkLst>
        </pc:spChg>
      </pc:sldChg>
      <pc:sldChg chg="modSp mod">
        <pc:chgData name="Gianmarco Gori" userId="cb23c283-f317-42e7-9c07-7255413c8c02" providerId="ADAL" clId="{8B0917CC-E857-4892-8528-6070403B2150}" dt="2024-06-27T12:49:12.958" v="179" actId="20577"/>
        <pc:sldMkLst>
          <pc:docMk/>
          <pc:sldMk cId="3423268625" sldId="506"/>
        </pc:sldMkLst>
        <pc:spChg chg="mod">
          <ac:chgData name="Gianmarco Gori" userId="cb23c283-f317-42e7-9c07-7255413c8c02" providerId="ADAL" clId="{8B0917CC-E857-4892-8528-6070403B2150}" dt="2024-06-27T12:49:11.510" v="178" actId="6549"/>
          <ac:spMkLst>
            <pc:docMk/>
            <pc:sldMk cId="3423268625" sldId="506"/>
            <ac:spMk id="4" creationId="{FF41C766-6D30-8F4C-A3C4-228ABB78A0CB}"/>
          </ac:spMkLst>
        </pc:spChg>
        <pc:spChg chg="mod">
          <ac:chgData name="Gianmarco Gori" userId="cb23c283-f317-42e7-9c07-7255413c8c02" providerId="ADAL" clId="{8B0917CC-E857-4892-8528-6070403B2150}" dt="2024-06-27T12:49:12.958" v="179" actId="20577"/>
          <ac:spMkLst>
            <pc:docMk/>
            <pc:sldMk cId="3423268625" sldId="506"/>
            <ac:spMk id="5" creationId="{5D3E98C4-1A60-9740-A596-532ADFE6B745}"/>
          </ac:spMkLst>
        </pc:spChg>
      </pc:sldChg>
      <pc:sldChg chg="addSp modSp mod modAnim">
        <pc:chgData name="Gianmarco Gori" userId="cb23c283-f317-42e7-9c07-7255413c8c02" providerId="ADAL" clId="{8B0917CC-E857-4892-8528-6070403B2150}" dt="2024-06-27T12:39:46.934" v="63"/>
        <pc:sldMkLst>
          <pc:docMk/>
          <pc:sldMk cId="3798900223" sldId="561"/>
        </pc:sldMkLst>
        <pc:spChg chg="mod">
          <ac:chgData name="Gianmarco Gori" userId="cb23c283-f317-42e7-9c07-7255413c8c02" providerId="ADAL" clId="{8B0917CC-E857-4892-8528-6070403B2150}" dt="2024-06-27T12:38:46.167" v="3" actId="1076"/>
          <ac:spMkLst>
            <pc:docMk/>
            <pc:sldMk cId="3798900223" sldId="561"/>
            <ac:spMk id="2" creationId="{2297B31F-3E25-A80C-1871-86C56888A235}"/>
          </ac:spMkLst>
        </pc:spChg>
        <pc:spChg chg="add mod">
          <ac:chgData name="Gianmarco Gori" userId="cb23c283-f317-42e7-9c07-7255413c8c02" providerId="ADAL" clId="{8B0917CC-E857-4892-8528-6070403B2150}" dt="2024-06-27T12:39:34.675" v="62" actId="27636"/>
          <ac:spMkLst>
            <pc:docMk/>
            <pc:sldMk cId="3798900223" sldId="561"/>
            <ac:spMk id="3" creationId="{710A85DE-E0D9-1B4E-38F4-065418C9F5F6}"/>
          </ac:spMkLst>
        </pc:spChg>
      </pc:sldChg>
      <pc:sldChg chg="modSp">
        <pc:chgData name="Gianmarco Gori" userId="cb23c283-f317-42e7-9c07-7255413c8c02" providerId="ADAL" clId="{8B0917CC-E857-4892-8528-6070403B2150}" dt="2024-06-27T20:01:27.421" v="288" actId="115"/>
        <pc:sldMkLst>
          <pc:docMk/>
          <pc:sldMk cId="1696023909" sldId="566"/>
        </pc:sldMkLst>
        <pc:spChg chg="mod">
          <ac:chgData name="Gianmarco Gori" userId="cb23c283-f317-42e7-9c07-7255413c8c02" providerId="ADAL" clId="{8B0917CC-E857-4892-8528-6070403B2150}" dt="2024-06-27T19:58:55.561" v="287" actId="20577"/>
          <ac:spMkLst>
            <pc:docMk/>
            <pc:sldMk cId="1696023909" sldId="566"/>
            <ac:spMk id="18" creationId="{B50CF8A5-70F0-7AAB-83B1-D0DD1ED24CF5}"/>
          </ac:spMkLst>
        </pc:spChg>
        <pc:spChg chg="mod">
          <ac:chgData name="Gianmarco Gori" userId="cb23c283-f317-42e7-9c07-7255413c8c02" providerId="ADAL" clId="{8B0917CC-E857-4892-8528-6070403B2150}" dt="2024-06-27T20:01:27.421" v="288" actId="115"/>
          <ac:spMkLst>
            <pc:docMk/>
            <pc:sldMk cId="1696023909" sldId="566"/>
            <ac:spMk id="21" creationId="{946A2B4F-BDF2-05EE-2BB0-240C36E87327}"/>
          </ac:spMkLst>
        </pc:spChg>
      </pc:sldChg>
      <pc:sldChg chg="addSp delSp modSp mod delAnim modAnim">
        <pc:chgData name="Gianmarco Gori" userId="cb23c283-f317-42e7-9c07-7255413c8c02" providerId="ADAL" clId="{8B0917CC-E857-4892-8528-6070403B2150}" dt="2024-06-27T13:58:53.239" v="232"/>
        <pc:sldMkLst>
          <pc:docMk/>
          <pc:sldMk cId="397779188" sldId="569"/>
        </pc:sldMkLst>
        <pc:spChg chg="mod">
          <ac:chgData name="Gianmarco Gori" userId="cb23c283-f317-42e7-9c07-7255413c8c02" providerId="ADAL" clId="{8B0917CC-E857-4892-8528-6070403B2150}" dt="2024-06-27T13:55:36.016" v="189" actId="1076"/>
          <ac:spMkLst>
            <pc:docMk/>
            <pc:sldMk cId="397779188" sldId="569"/>
            <ac:spMk id="2" creationId="{DA233C56-2121-B6A5-DC83-FEE452AE50F9}"/>
          </ac:spMkLst>
        </pc:spChg>
        <pc:spChg chg="mod">
          <ac:chgData name="Gianmarco Gori" userId="cb23c283-f317-42e7-9c07-7255413c8c02" providerId="ADAL" clId="{8B0917CC-E857-4892-8528-6070403B2150}" dt="2024-06-27T13:57:16.449" v="222" actId="14100"/>
          <ac:spMkLst>
            <pc:docMk/>
            <pc:sldMk cId="397779188" sldId="569"/>
            <ac:spMk id="11" creationId="{F236A2BC-27FB-EC6F-E402-FFE315815A1F}"/>
          </ac:spMkLst>
        </pc:spChg>
        <pc:spChg chg="del">
          <ac:chgData name="Gianmarco Gori" userId="cb23c283-f317-42e7-9c07-7255413c8c02" providerId="ADAL" clId="{8B0917CC-E857-4892-8528-6070403B2150}" dt="2024-06-27T13:55:47.171" v="192" actId="478"/>
          <ac:spMkLst>
            <pc:docMk/>
            <pc:sldMk cId="397779188" sldId="569"/>
            <ac:spMk id="14" creationId="{E5742B57-782E-6E8C-1475-FEF7A644D599}"/>
          </ac:spMkLst>
        </pc:spChg>
        <pc:spChg chg="mod">
          <ac:chgData name="Gianmarco Gori" userId="cb23c283-f317-42e7-9c07-7255413c8c02" providerId="ADAL" clId="{8B0917CC-E857-4892-8528-6070403B2150}" dt="2024-06-27T13:55:56.962" v="197" actId="6549"/>
          <ac:spMkLst>
            <pc:docMk/>
            <pc:sldMk cId="397779188" sldId="569"/>
            <ac:spMk id="15" creationId="{71B10ED3-8FB1-F94F-322C-87776BED311D}"/>
          </ac:spMkLst>
        </pc:spChg>
        <pc:spChg chg="mod">
          <ac:chgData name="Gianmarco Gori" userId="cb23c283-f317-42e7-9c07-7255413c8c02" providerId="ADAL" clId="{8B0917CC-E857-4892-8528-6070403B2150}" dt="2024-06-27T13:57:00.889" v="219" actId="1076"/>
          <ac:spMkLst>
            <pc:docMk/>
            <pc:sldMk cId="397779188" sldId="569"/>
            <ac:spMk id="16" creationId="{5FA834AB-6A72-7BDB-6DAF-C664EAEE9BAE}"/>
          </ac:spMkLst>
        </pc:spChg>
        <pc:spChg chg="mod">
          <ac:chgData name="Gianmarco Gori" userId="cb23c283-f317-42e7-9c07-7255413c8c02" providerId="ADAL" clId="{8B0917CC-E857-4892-8528-6070403B2150}" dt="2024-06-27T13:57:04.672" v="220" actId="1076"/>
          <ac:spMkLst>
            <pc:docMk/>
            <pc:sldMk cId="397779188" sldId="569"/>
            <ac:spMk id="17" creationId="{E629293E-8033-7724-F2B4-771ADD4E6DCE}"/>
          </ac:spMkLst>
        </pc:spChg>
        <pc:spChg chg="mod">
          <ac:chgData name="Gianmarco Gori" userId="cb23c283-f317-42e7-9c07-7255413c8c02" providerId="ADAL" clId="{8B0917CC-E857-4892-8528-6070403B2150}" dt="2024-06-27T13:57:10.282" v="221" actId="1076"/>
          <ac:spMkLst>
            <pc:docMk/>
            <pc:sldMk cId="397779188" sldId="569"/>
            <ac:spMk id="18" creationId="{C3B24EDC-B66E-AC83-10E0-5701CCDE9168}"/>
          </ac:spMkLst>
        </pc:spChg>
        <pc:spChg chg="mod">
          <ac:chgData name="Gianmarco Gori" userId="cb23c283-f317-42e7-9c07-7255413c8c02" providerId="ADAL" clId="{8B0917CC-E857-4892-8528-6070403B2150}" dt="2024-06-27T13:57:10.282" v="221" actId="1076"/>
          <ac:spMkLst>
            <pc:docMk/>
            <pc:sldMk cId="397779188" sldId="569"/>
            <ac:spMk id="20" creationId="{78016857-3A2A-5101-D9AD-AF656FFE8341}"/>
          </ac:spMkLst>
        </pc:spChg>
        <pc:spChg chg="mod">
          <ac:chgData name="Gianmarco Gori" userId="cb23c283-f317-42e7-9c07-7255413c8c02" providerId="ADAL" clId="{8B0917CC-E857-4892-8528-6070403B2150}" dt="2024-06-27T13:57:10.282" v="221" actId="1076"/>
          <ac:spMkLst>
            <pc:docMk/>
            <pc:sldMk cId="397779188" sldId="569"/>
            <ac:spMk id="21" creationId="{BCD6E6E6-5D5A-5604-5070-E42078739B83}"/>
          </ac:spMkLst>
        </pc:spChg>
        <pc:cxnChg chg="mod">
          <ac:chgData name="Gianmarco Gori" userId="cb23c283-f317-42e7-9c07-7255413c8c02" providerId="ADAL" clId="{8B0917CC-E857-4892-8528-6070403B2150}" dt="2024-06-27T13:57:10.282" v="221" actId="1076"/>
          <ac:cxnSpMkLst>
            <pc:docMk/>
            <pc:sldMk cId="397779188" sldId="569"/>
            <ac:cxnSpMk id="24" creationId="{094ADD63-8EA9-DDE4-F343-D952A4033608}"/>
          </ac:cxnSpMkLst>
        </pc:cxnChg>
        <pc:cxnChg chg="mod">
          <ac:chgData name="Gianmarco Gori" userId="cb23c283-f317-42e7-9c07-7255413c8c02" providerId="ADAL" clId="{8B0917CC-E857-4892-8528-6070403B2150}" dt="2024-06-27T13:57:04.672" v="220" actId="1076"/>
          <ac:cxnSpMkLst>
            <pc:docMk/>
            <pc:sldMk cId="397779188" sldId="569"/>
            <ac:cxnSpMk id="27" creationId="{37C4FF2C-AE45-AC61-CF39-86E69FD07E5E}"/>
          </ac:cxnSpMkLst>
        </pc:cxnChg>
        <pc:cxnChg chg="mod">
          <ac:chgData name="Gianmarco Gori" userId="cb23c283-f317-42e7-9c07-7255413c8c02" providerId="ADAL" clId="{8B0917CC-E857-4892-8528-6070403B2150}" dt="2024-06-27T13:55:53.434" v="195" actId="14100"/>
          <ac:cxnSpMkLst>
            <pc:docMk/>
            <pc:sldMk cId="397779188" sldId="569"/>
            <ac:cxnSpMk id="28" creationId="{73454349-B669-62EE-F36A-9E2C5A3C1BB8}"/>
          </ac:cxnSpMkLst>
        </pc:cxnChg>
        <pc:cxnChg chg="add mod">
          <ac:chgData name="Gianmarco Gori" userId="cb23c283-f317-42e7-9c07-7255413c8c02" providerId="ADAL" clId="{8B0917CC-E857-4892-8528-6070403B2150}" dt="2024-06-27T13:57:00.889" v="219" actId="1076"/>
          <ac:cxnSpMkLst>
            <pc:docMk/>
            <pc:sldMk cId="397779188" sldId="569"/>
            <ac:cxnSpMk id="31" creationId="{BB55D915-B3D1-144A-2D90-6D220A052C15}"/>
          </ac:cxnSpMkLst>
        </pc:cxnChg>
        <pc:cxnChg chg="del mod">
          <ac:chgData name="Gianmarco Gori" userId="cb23c283-f317-42e7-9c07-7255413c8c02" providerId="ADAL" clId="{8B0917CC-E857-4892-8528-6070403B2150}" dt="2024-06-27T13:56:36.006" v="207" actId="478"/>
          <ac:cxnSpMkLst>
            <pc:docMk/>
            <pc:sldMk cId="397779188" sldId="569"/>
            <ac:cxnSpMk id="33" creationId="{62BA0C88-75E8-171A-B7D9-E3F8B440B7BC}"/>
          </ac:cxnSpMkLst>
        </pc:cxnChg>
        <pc:cxnChg chg="mod">
          <ac:chgData name="Gianmarco Gori" userId="cb23c283-f317-42e7-9c07-7255413c8c02" providerId="ADAL" clId="{8B0917CC-E857-4892-8528-6070403B2150}" dt="2024-06-27T13:57:10.282" v="221" actId="1076"/>
          <ac:cxnSpMkLst>
            <pc:docMk/>
            <pc:sldMk cId="397779188" sldId="569"/>
            <ac:cxnSpMk id="67" creationId="{EF7D6B46-4178-8953-2C7A-9062B4C86324}"/>
          </ac:cxnSpMkLst>
        </pc:cxnChg>
        <pc:cxnChg chg="del mod">
          <ac:chgData name="Gianmarco Gori" userId="cb23c283-f317-42e7-9c07-7255413c8c02" providerId="ADAL" clId="{8B0917CC-E857-4892-8528-6070403B2150}" dt="2024-06-27T13:55:48.020" v="193" actId="478"/>
          <ac:cxnSpMkLst>
            <pc:docMk/>
            <pc:sldMk cId="397779188" sldId="569"/>
            <ac:cxnSpMk id="81" creationId="{41AD72C2-891A-567C-6ACF-60379DB3F7EC}"/>
          </ac:cxnSpMkLst>
        </pc:cxnChg>
        <pc:cxnChg chg="mod">
          <ac:chgData name="Gianmarco Gori" userId="cb23c283-f317-42e7-9c07-7255413c8c02" providerId="ADAL" clId="{8B0917CC-E857-4892-8528-6070403B2150}" dt="2024-06-27T13:57:16.449" v="222" actId="14100"/>
          <ac:cxnSpMkLst>
            <pc:docMk/>
            <pc:sldMk cId="397779188" sldId="569"/>
            <ac:cxnSpMk id="84" creationId="{28EC9EA4-C9BF-2A6C-E32D-EBC0A5AF8B7F}"/>
          </ac:cxnSpMkLst>
        </pc:cxnChg>
        <pc:cxnChg chg="mod">
          <ac:chgData name="Gianmarco Gori" userId="cb23c283-f317-42e7-9c07-7255413c8c02" providerId="ADAL" clId="{8B0917CC-E857-4892-8528-6070403B2150}" dt="2024-06-27T13:57:10.282" v="221" actId="1076"/>
          <ac:cxnSpMkLst>
            <pc:docMk/>
            <pc:sldMk cId="397779188" sldId="569"/>
            <ac:cxnSpMk id="107" creationId="{D8DEA081-DFDF-BB02-37C5-295BBAC4E243}"/>
          </ac:cxnSpMkLst>
        </pc:cxnChg>
        <pc:cxnChg chg="mod">
          <ac:chgData name="Gianmarco Gori" userId="cb23c283-f317-42e7-9c07-7255413c8c02" providerId="ADAL" clId="{8B0917CC-E857-4892-8528-6070403B2150}" dt="2024-06-27T13:57:10.282" v="221" actId="1076"/>
          <ac:cxnSpMkLst>
            <pc:docMk/>
            <pc:sldMk cId="397779188" sldId="569"/>
            <ac:cxnSpMk id="110" creationId="{E15CCBD7-6C0F-DB10-66A3-B29ACE5D5F0F}"/>
          </ac:cxnSpMkLst>
        </pc:cxnChg>
      </pc:sldChg>
      <pc:sldChg chg="modSp mod">
        <pc:chgData name="Gianmarco Gori" userId="cb23c283-f317-42e7-9c07-7255413c8c02" providerId="ADAL" clId="{8B0917CC-E857-4892-8528-6070403B2150}" dt="2024-06-27T14:00:06.403" v="233" actId="207"/>
        <pc:sldMkLst>
          <pc:docMk/>
          <pc:sldMk cId="646930807" sldId="571"/>
        </pc:sldMkLst>
        <pc:spChg chg="mod">
          <ac:chgData name="Gianmarco Gori" userId="cb23c283-f317-42e7-9c07-7255413c8c02" providerId="ADAL" clId="{8B0917CC-E857-4892-8528-6070403B2150}" dt="2024-06-27T14:00:06.403" v="233" actId="207"/>
          <ac:spMkLst>
            <pc:docMk/>
            <pc:sldMk cId="646930807" sldId="571"/>
            <ac:spMk id="2" creationId="{912491D0-7FB0-8B50-D5B6-1C51A1F78578}"/>
          </ac:spMkLst>
        </pc:spChg>
      </pc:sldChg>
      <pc:sldChg chg="modSp">
        <pc:chgData name="Gianmarco Gori" userId="cb23c283-f317-42e7-9c07-7255413c8c02" providerId="ADAL" clId="{8B0917CC-E857-4892-8528-6070403B2150}" dt="2024-06-27T14:04:28.322" v="253" actId="6549"/>
        <pc:sldMkLst>
          <pc:docMk/>
          <pc:sldMk cId="3611249950" sldId="572"/>
        </pc:sldMkLst>
        <pc:spChg chg="mod">
          <ac:chgData name="Gianmarco Gori" userId="cb23c283-f317-42e7-9c07-7255413c8c02" providerId="ADAL" clId="{8B0917CC-E857-4892-8528-6070403B2150}" dt="2024-06-27T14:04:28.322" v="253" actId="6549"/>
          <ac:spMkLst>
            <pc:docMk/>
            <pc:sldMk cId="3611249950" sldId="572"/>
            <ac:spMk id="20" creationId="{DC9FC4AD-047C-7E0B-75D7-CEA10053BC90}"/>
          </ac:spMkLst>
        </pc:spChg>
      </pc:sldChg>
      <pc:sldChg chg="modSp modAnim">
        <pc:chgData name="Gianmarco Gori" userId="cb23c283-f317-42e7-9c07-7255413c8c02" providerId="ADAL" clId="{8B0917CC-E857-4892-8528-6070403B2150}" dt="2024-06-27T14:25:15.807" v="262" actId="6549"/>
        <pc:sldMkLst>
          <pc:docMk/>
          <pc:sldMk cId="612944907" sldId="576"/>
        </pc:sldMkLst>
        <pc:spChg chg="mod">
          <ac:chgData name="Gianmarco Gori" userId="cb23c283-f317-42e7-9c07-7255413c8c02" providerId="ADAL" clId="{8B0917CC-E857-4892-8528-6070403B2150}" dt="2024-06-27T14:25:15.807" v="262" actId="6549"/>
          <ac:spMkLst>
            <pc:docMk/>
            <pc:sldMk cId="612944907" sldId="576"/>
            <ac:spMk id="33" creationId="{09713D6A-1D6E-3EF7-2979-DEB66778DAD7}"/>
          </ac:spMkLst>
        </pc:spChg>
      </pc:sldChg>
      <pc:sldChg chg="modSp">
        <pc:chgData name="Gianmarco Gori" userId="cb23c283-f317-42e7-9c07-7255413c8c02" providerId="ADAL" clId="{8B0917CC-E857-4892-8528-6070403B2150}" dt="2024-06-27T14:41:09.755" v="265" actId="113"/>
        <pc:sldMkLst>
          <pc:docMk/>
          <pc:sldMk cId="3144241281" sldId="578"/>
        </pc:sldMkLst>
        <pc:spChg chg="mod">
          <ac:chgData name="Gianmarco Gori" userId="cb23c283-f317-42e7-9c07-7255413c8c02" providerId="ADAL" clId="{8B0917CC-E857-4892-8528-6070403B2150}" dt="2024-06-27T14:41:09.755" v="265" actId="113"/>
          <ac:spMkLst>
            <pc:docMk/>
            <pc:sldMk cId="3144241281" sldId="578"/>
            <ac:spMk id="14" creationId="{11D576FE-7F41-4948-CDB3-43CCADE8137B}"/>
          </ac:spMkLst>
        </pc:spChg>
      </pc:sldChg>
      <pc:sldChg chg="modSp mod">
        <pc:chgData name="Gianmarco Gori" userId="cb23c283-f317-42e7-9c07-7255413c8c02" providerId="ADAL" clId="{8B0917CC-E857-4892-8528-6070403B2150}" dt="2024-06-27T12:41:43.894" v="110" actId="14100"/>
        <pc:sldMkLst>
          <pc:docMk/>
          <pc:sldMk cId="3515658707" sldId="580"/>
        </pc:sldMkLst>
        <pc:spChg chg="mod">
          <ac:chgData name="Gianmarco Gori" userId="cb23c283-f317-42e7-9c07-7255413c8c02" providerId="ADAL" clId="{8B0917CC-E857-4892-8528-6070403B2150}" dt="2024-06-27T12:41:43.894" v="110" actId="14100"/>
          <ac:spMkLst>
            <pc:docMk/>
            <pc:sldMk cId="3515658707" sldId="580"/>
            <ac:spMk id="3" creationId="{F199443D-C904-9A50-ABD6-8DDCD7454B10}"/>
          </ac:spMkLst>
        </pc:spChg>
        <pc:cxnChg chg="mod">
          <ac:chgData name="Gianmarco Gori" userId="cb23c283-f317-42e7-9c07-7255413c8c02" providerId="ADAL" clId="{8B0917CC-E857-4892-8528-6070403B2150}" dt="2024-06-27T12:41:43.894" v="110" actId="14100"/>
          <ac:cxnSpMkLst>
            <pc:docMk/>
            <pc:sldMk cId="3515658707" sldId="580"/>
            <ac:cxnSpMk id="14" creationId="{42B2104C-6AAD-461A-823D-78E0E0A0FD69}"/>
          </ac:cxnSpMkLst>
        </pc:cxnChg>
        <pc:cxnChg chg="mod">
          <ac:chgData name="Gianmarco Gori" userId="cb23c283-f317-42e7-9c07-7255413c8c02" providerId="ADAL" clId="{8B0917CC-E857-4892-8528-6070403B2150}" dt="2024-06-27T12:41:43.894" v="110" actId="14100"/>
          <ac:cxnSpMkLst>
            <pc:docMk/>
            <pc:sldMk cId="3515658707" sldId="580"/>
            <ac:cxnSpMk id="18" creationId="{90CFD7B9-F15C-B470-AF1E-25F1AF9B411B}"/>
          </ac:cxnSpMkLst>
        </pc:cxnChg>
      </pc:sldChg>
      <pc:sldChg chg="modSp mod">
        <pc:chgData name="Gianmarco Gori" userId="cb23c283-f317-42e7-9c07-7255413c8c02" providerId="ADAL" clId="{8B0917CC-E857-4892-8528-6070403B2150}" dt="2024-06-27T12:49:18.899" v="182" actId="20577"/>
        <pc:sldMkLst>
          <pc:docMk/>
          <pc:sldMk cId="2896978519" sldId="587"/>
        </pc:sldMkLst>
        <pc:spChg chg="mod">
          <ac:chgData name="Gianmarco Gori" userId="cb23c283-f317-42e7-9c07-7255413c8c02" providerId="ADAL" clId="{8B0917CC-E857-4892-8528-6070403B2150}" dt="2024-06-27T12:49:17.202" v="181" actId="6549"/>
          <ac:spMkLst>
            <pc:docMk/>
            <pc:sldMk cId="2896978519" sldId="587"/>
            <ac:spMk id="4" creationId="{E5439614-8B88-7EF2-056B-1B6CCE226590}"/>
          </ac:spMkLst>
        </pc:spChg>
        <pc:spChg chg="mod">
          <ac:chgData name="Gianmarco Gori" userId="cb23c283-f317-42e7-9c07-7255413c8c02" providerId="ADAL" clId="{8B0917CC-E857-4892-8528-6070403B2150}" dt="2024-06-27T12:49:18.899" v="182" actId="20577"/>
          <ac:spMkLst>
            <pc:docMk/>
            <pc:sldMk cId="2896978519" sldId="587"/>
            <ac:spMk id="5" creationId="{ED3E7FE5-3DD0-A5F0-78F8-268D8F1B60CE}"/>
          </ac:spMkLst>
        </pc:spChg>
      </pc:sldChg>
      <pc:sldChg chg="modSp mod">
        <pc:chgData name="Gianmarco Gori" userId="cb23c283-f317-42e7-9c07-7255413c8c02" providerId="ADAL" clId="{8B0917CC-E857-4892-8528-6070403B2150}" dt="2024-06-27T12:47:37.206" v="155" actId="20577"/>
        <pc:sldMkLst>
          <pc:docMk/>
          <pc:sldMk cId="3456413622" sldId="588"/>
        </pc:sldMkLst>
        <pc:spChg chg="mod">
          <ac:chgData name="Gianmarco Gori" userId="cb23c283-f317-42e7-9c07-7255413c8c02" providerId="ADAL" clId="{8B0917CC-E857-4892-8528-6070403B2150}" dt="2024-06-27T12:47:34.868" v="154" actId="6549"/>
          <ac:spMkLst>
            <pc:docMk/>
            <pc:sldMk cId="3456413622" sldId="588"/>
            <ac:spMk id="4" creationId="{FF41C766-6D30-8F4C-A3C4-228ABB78A0CB}"/>
          </ac:spMkLst>
        </pc:spChg>
        <pc:spChg chg="mod">
          <ac:chgData name="Gianmarco Gori" userId="cb23c283-f317-42e7-9c07-7255413c8c02" providerId="ADAL" clId="{8B0917CC-E857-4892-8528-6070403B2150}" dt="2024-06-27T12:47:37.206" v="155" actId="20577"/>
          <ac:spMkLst>
            <pc:docMk/>
            <pc:sldMk cId="3456413622" sldId="588"/>
            <ac:spMk id="5" creationId="{5D3E98C4-1A60-9740-A596-532ADFE6B745}"/>
          </ac:spMkLst>
        </pc:spChg>
      </pc:sldChg>
      <pc:sldChg chg="modSp mod">
        <pc:chgData name="Gianmarco Gori" userId="cb23c283-f317-42e7-9c07-7255413c8c02" providerId="ADAL" clId="{8B0917CC-E857-4892-8528-6070403B2150}" dt="2024-06-27T12:48:03.770" v="164" actId="20577"/>
        <pc:sldMkLst>
          <pc:docMk/>
          <pc:sldMk cId="2922333065" sldId="589"/>
        </pc:sldMkLst>
        <pc:spChg chg="mod">
          <ac:chgData name="Gianmarco Gori" userId="cb23c283-f317-42e7-9c07-7255413c8c02" providerId="ADAL" clId="{8B0917CC-E857-4892-8528-6070403B2150}" dt="2024-06-27T12:48:00.735" v="163" actId="20577"/>
          <ac:spMkLst>
            <pc:docMk/>
            <pc:sldMk cId="2922333065" sldId="589"/>
            <ac:spMk id="4" creationId="{FF41C766-6D30-8F4C-A3C4-228ABB78A0CB}"/>
          </ac:spMkLst>
        </pc:spChg>
        <pc:spChg chg="mod">
          <ac:chgData name="Gianmarco Gori" userId="cb23c283-f317-42e7-9c07-7255413c8c02" providerId="ADAL" clId="{8B0917CC-E857-4892-8528-6070403B2150}" dt="2024-06-27T12:48:03.770" v="164" actId="20577"/>
          <ac:spMkLst>
            <pc:docMk/>
            <pc:sldMk cId="2922333065" sldId="589"/>
            <ac:spMk id="5" creationId="{5D3E98C4-1A60-9740-A596-532ADFE6B745}"/>
          </ac:spMkLst>
        </pc:spChg>
      </pc:sldChg>
      <pc:sldChg chg="modSp mod">
        <pc:chgData name="Gianmarco Gori" userId="cb23c283-f317-42e7-9c07-7255413c8c02" providerId="ADAL" clId="{8B0917CC-E857-4892-8528-6070403B2150}" dt="2024-06-27T12:48:18.935" v="167" actId="20577"/>
        <pc:sldMkLst>
          <pc:docMk/>
          <pc:sldMk cId="2493885953" sldId="590"/>
        </pc:sldMkLst>
        <pc:spChg chg="mod">
          <ac:chgData name="Gianmarco Gori" userId="cb23c283-f317-42e7-9c07-7255413c8c02" providerId="ADAL" clId="{8B0917CC-E857-4892-8528-6070403B2150}" dt="2024-06-27T12:48:18.935" v="167" actId="20577"/>
          <ac:spMkLst>
            <pc:docMk/>
            <pc:sldMk cId="2493885953" sldId="590"/>
            <ac:spMk id="4" creationId="{FF41C766-6D30-8F4C-A3C4-228ABB78A0CB}"/>
          </ac:spMkLst>
        </pc:spChg>
        <pc:spChg chg="mod">
          <ac:chgData name="Gianmarco Gori" userId="cb23c283-f317-42e7-9c07-7255413c8c02" providerId="ADAL" clId="{8B0917CC-E857-4892-8528-6070403B2150}" dt="2024-06-27T12:48:16.424" v="165" actId="20577"/>
          <ac:spMkLst>
            <pc:docMk/>
            <pc:sldMk cId="2493885953" sldId="590"/>
            <ac:spMk id="5" creationId="{5D3E98C4-1A60-9740-A596-532ADFE6B745}"/>
          </ac:spMkLst>
        </pc:spChg>
      </pc:sldChg>
      <pc:sldChg chg="modSp mod">
        <pc:chgData name="Gianmarco Gori" userId="cb23c283-f317-42e7-9c07-7255413c8c02" providerId="ADAL" clId="{8B0917CC-E857-4892-8528-6070403B2150}" dt="2024-06-27T12:48:33.559" v="170" actId="20577"/>
        <pc:sldMkLst>
          <pc:docMk/>
          <pc:sldMk cId="3970738718" sldId="591"/>
        </pc:sldMkLst>
        <pc:spChg chg="mod">
          <ac:chgData name="Gianmarco Gori" userId="cb23c283-f317-42e7-9c07-7255413c8c02" providerId="ADAL" clId="{8B0917CC-E857-4892-8528-6070403B2150}" dt="2024-06-27T12:48:31.943" v="169" actId="6549"/>
          <ac:spMkLst>
            <pc:docMk/>
            <pc:sldMk cId="3970738718" sldId="591"/>
            <ac:spMk id="4" creationId="{FF41C766-6D30-8F4C-A3C4-228ABB78A0CB}"/>
          </ac:spMkLst>
        </pc:spChg>
        <pc:spChg chg="mod">
          <ac:chgData name="Gianmarco Gori" userId="cb23c283-f317-42e7-9c07-7255413c8c02" providerId="ADAL" clId="{8B0917CC-E857-4892-8528-6070403B2150}" dt="2024-06-27T12:48:33.559" v="170" actId="20577"/>
          <ac:spMkLst>
            <pc:docMk/>
            <pc:sldMk cId="3970738718" sldId="591"/>
            <ac:spMk id="5" creationId="{5D3E98C4-1A60-9740-A596-532ADFE6B745}"/>
          </ac:spMkLst>
        </pc:spChg>
      </pc:sldChg>
      <pc:sldChg chg="modSp mod">
        <pc:chgData name="Gianmarco Gori" userId="cb23c283-f317-42e7-9c07-7255413c8c02" providerId="ADAL" clId="{8B0917CC-E857-4892-8528-6070403B2150}" dt="2024-06-27T12:49:25.779" v="185" actId="20577"/>
        <pc:sldMkLst>
          <pc:docMk/>
          <pc:sldMk cId="1673306329" sldId="592"/>
        </pc:sldMkLst>
        <pc:spChg chg="mod">
          <ac:chgData name="Gianmarco Gori" userId="cb23c283-f317-42e7-9c07-7255413c8c02" providerId="ADAL" clId="{8B0917CC-E857-4892-8528-6070403B2150}" dt="2024-06-27T12:49:24.238" v="184" actId="6549"/>
          <ac:spMkLst>
            <pc:docMk/>
            <pc:sldMk cId="1673306329" sldId="592"/>
            <ac:spMk id="4" creationId="{E5439614-8B88-7EF2-056B-1B6CCE226590}"/>
          </ac:spMkLst>
        </pc:spChg>
        <pc:spChg chg="mod">
          <ac:chgData name="Gianmarco Gori" userId="cb23c283-f317-42e7-9c07-7255413c8c02" providerId="ADAL" clId="{8B0917CC-E857-4892-8528-6070403B2150}" dt="2024-06-27T12:49:25.779" v="185" actId="20577"/>
          <ac:spMkLst>
            <pc:docMk/>
            <pc:sldMk cId="1673306329" sldId="592"/>
            <ac:spMk id="5" creationId="{ED3E7FE5-3DD0-A5F0-78F8-268D8F1B60CE}"/>
          </ac:spMkLst>
        </pc:spChg>
      </pc:sldChg>
      <pc:sldChg chg="modSp mod">
        <pc:chgData name="Gianmarco Gori" userId="cb23c283-f317-42e7-9c07-7255413c8c02" providerId="ADAL" clId="{8B0917CC-E857-4892-8528-6070403B2150}" dt="2024-06-27T12:49:30.743" v="188" actId="20577"/>
        <pc:sldMkLst>
          <pc:docMk/>
          <pc:sldMk cId="771305210" sldId="593"/>
        </pc:sldMkLst>
        <pc:spChg chg="mod">
          <ac:chgData name="Gianmarco Gori" userId="cb23c283-f317-42e7-9c07-7255413c8c02" providerId="ADAL" clId="{8B0917CC-E857-4892-8528-6070403B2150}" dt="2024-06-27T12:49:29.182" v="187" actId="6549"/>
          <ac:spMkLst>
            <pc:docMk/>
            <pc:sldMk cId="771305210" sldId="593"/>
            <ac:spMk id="4" creationId="{E5439614-8B88-7EF2-056B-1B6CCE226590}"/>
          </ac:spMkLst>
        </pc:spChg>
        <pc:spChg chg="mod">
          <ac:chgData name="Gianmarco Gori" userId="cb23c283-f317-42e7-9c07-7255413c8c02" providerId="ADAL" clId="{8B0917CC-E857-4892-8528-6070403B2150}" dt="2024-06-27T12:49:30.743" v="188" actId="20577"/>
          <ac:spMkLst>
            <pc:docMk/>
            <pc:sldMk cId="771305210" sldId="593"/>
            <ac:spMk id="5" creationId="{ED3E7FE5-3DD0-A5F0-78F8-268D8F1B60CE}"/>
          </ac:spMkLst>
        </pc:spChg>
      </pc:sldChg>
      <pc:sldChg chg="modSp mod">
        <pc:chgData name="Gianmarco Gori" userId="cb23c283-f317-42e7-9c07-7255413c8c02" providerId="ADAL" clId="{8B0917CC-E857-4892-8528-6070403B2150}" dt="2024-06-27T12:47:55.450" v="161" actId="20577"/>
        <pc:sldMkLst>
          <pc:docMk/>
          <pc:sldMk cId="207483" sldId="594"/>
        </pc:sldMkLst>
        <pc:spChg chg="mod">
          <ac:chgData name="Gianmarco Gori" userId="cb23c283-f317-42e7-9c07-7255413c8c02" providerId="ADAL" clId="{8B0917CC-E857-4892-8528-6070403B2150}" dt="2024-06-27T12:47:55.450" v="161" actId="20577"/>
          <ac:spMkLst>
            <pc:docMk/>
            <pc:sldMk cId="207483" sldId="594"/>
            <ac:spMk id="5" creationId="{EFE846D4-225B-B5CF-5D0E-209B4DC630CF}"/>
          </ac:spMkLst>
        </pc:spChg>
      </pc:sldChg>
      <pc:sldChg chg="modSp mod modAnim modNotesTx">
        <pc:chgData name="Gianmarco Gori" userId="cb23c283-f317-42e7-9c07-7255413c8c02" providerId="ADAL" clId="{8B0917CC-E857-4892-8528-6070403B2150}" dt="2024-06-28T08:29:11.269" v="404" actId="6549"/>
        <pc:sldMkLst>
          <pc:docMk/>
          <pc:sldMk cId="4294685561" sldId="596"/>
        </pc:sldMkLst>
        <pc:spChg chg="mod">
          <ac:chgData name="Gianmarco Gori" userId="cb23c283-f317-42e7-9c07-7255413c8c02" providerId="ADAL" clId="{8B0917CC-E857-4892-8528-6070403B2150}" dt="2024-06-27T12:47:47.719" v="157" actId="6549"/>
          <ac:spMkLst>
            <pc:docMk/>
            <pc:sldMk cId="4294685561" sldId="596"/>
            <ac:spMk id="4" creationId="{34C4FD2B-5AEE-3F31-7213-F15E08B940DF}"/>
          </ac:spMkLst>
        </pc:spChg>
        <pc:spChg chg="mod">
          <ac:chgData name="Gianmarco Gori" userId="cb23c283-f317-42e7-9c07-7255413c8c02" providerId="ADAL" clId="{8B0917CC-E857-4892-8528-6070403B2150}" dt="2024-06-27T12:47:49.518" v="158" actId="20577"/>
          <ac:spMkLst>
            <pc:docMk/>
            <pc:sldMk cId="4294685561" sldId="596"/>
            <ac:spMk id="5" creationId="{AA937D9B-DCE1-3920-6772-A0A29B45E2A7}"/>
          </ac:spMkLst>
        </pc:spChg>
        <pc:spChg chg="mod">
          <ac:chgData name="Gianmarco Gori" userId="cb23c283-f317-42e7-9c07-7255413c8c02" providerId="ADAL" clId="{8B0917CC-E857-4892-8528-6070403B2150}" dt="2024-06-27T12:40:24.824" v="88" actId="1076"/>
          <ac:spMkLst>
            <pc:docMk/>
            <pc:sldMk cId="4294685561" sldId="596"/>
            <ac:spMk id="59" creationId="{0B571BA1-5235-64E0-25CE-3A3700C93F04}"/>
          </ac:spMkLst>
        </pc:spChg>
      </pc:sldChg>
    </pc:docChg>
  </pc:docChgLst>
  <pc:docChgLst>
    <pc:chgData name="Gianmarco Gori" userId="S::gianmarco.gori@vub.be::cb23c283-f317-42e7-9c07-7255413c8c02" providerId="AD" clId="Web-{009321EE-4EDE-4333-8063-06C1746B067C}"/>
    <pc:docChg chg="addSld">
      <pc:chgData name="Gianmarco Gori" userId="S::gianmarco.gori@vub.be::cb23c283-f317-42e7-9c07-7255413c8c02" providerId="AD" clId="Web-{009321EE-4EDE-4333-8063-06C1746B067C}" dt="2024-07-08T07:12:25.025" v="0"/>
      <pc:docMkLst>
        <pc:docMk/>
      </pc:docMkLst>
      <pc:sldChg chg="add">
        <pc:chgData name="Gianmarco Gori" userId="S::gianmarco.gori@vub.be::cb23c283-f317-42e7-9c07-7255413c8c02" providerId="AD" clId="Web-{009321EE-4EDE-4333-8063-06C1746B067C}" dt="2024-07-08T07:12:25.025" v="0"/>
        <pc:sldMkLst>
          <pc:docMk/>
          <pc:sldMk cId="3973216895" sldId="601"/>
        </pc:sldMkLst>
      </pc:sldChg>
    </pc:docChg>
  </pc:docChgLst>
  <pc:docChgLst>
    <pc:chgData name="Mireille HILDEBRANDT" userId="32d9daa9-24aa-4935-a54e-226c1148251b" providerId="ADAL" clId="{AB733DAA-6099-C647-ACB5-A29529F17C43}"/>
    <pc:docChg chg="custSel addSld modSld">
      <pc:chgData name="Mireille HILDEBRANDT" userId="32d9daa9-24aa-4935-a54e-226c1148251b" providerId="ADAL" clId="{AB733DAA-6099-C647-ACB5-A29529F17C43}" dt="2024-07-08T10:36:31.042" v="682" actId="27636"/>
      <pc:docMkLst>
        <pc:docMk/>
      </pc:docMkLst>
      <pc:sldChg chg="modSp new mod">
        <pc:chgData name="Mireille HILDEBRANDT" userId="32d9daa9-24aa-4935-a54e-226c1148251b" providerId="ADAL" clId="{AB733DAA-6099-C647-ACB5-A29529F17C43}" dt="2024-07-08T10:36:31.042" v="682" actId="27636"/>
        <pc:sldMkLst>
          <pc:docMk/>
          <pc:sldMk cId="1643838704" sldId="603"/>
        </pc:sldMkLst>
        <pc:spChg chg="mod">
          <ac:chgData name="Mireille HILDEBRANDT" userId="32d9daa9-24aa-4935-a54e-226c1148251b" providerId="ADAL" clId="{AB733DAA-6099-C647-ACB5-A29529F17C43}" dt="2024-07-08T10:32:01.099" v="49" actId="20577"/>
          <ac:spMkLst>
            <pc:docMk/>
            <pc:sldMk cId="1643838704" sldId="603"/>
            <ac:spMk id="2" creationId="{F190A069-0952-CB86-C906-F4C2D5310B40}"/>
          </ac:spMkLst>
        </pc:spChg>
        <pc:spChg chg="mod">
          <ac:chgData name="Mireille HILDEBRANDT" userId="32d9daa9-24aa-4935-a54e-226c1148251b" providerId="ADAL" clId="{AB733DAA-6099-C647-ACB5-A29529F17C43}" dt="2024-07-08T10:36:31.042" v="682" actId="27636"/>
          <ac:spMkLst>
            <pc:docMk/>
            <pc:sldMk cId="1643838704" sldId="603"/>
            <ac:spMk id="3" creationId="{48597C9E-40A5-B377-5EE6-FF96326FAB7B}"/>
          </ac:spMkLst>
        </pc:spChg>
      </pc:sldChg>
    </pc:docChg>
  </pc:docChgLst>
  <pc:docChgLst>
    <pc:chgData name="Gianmarco Gori" userId="cb23c283-f317-42e7-9c07-7255413c8c02" providerId="ADAL" clId="{71195796-70EF-48B1-BAB8-4674A7444AB1}"/>
    <pc:docChg chg="custSel addSld delSld modSld">
      <pc:chgData name="Gianmarco Gori" userId="cb23c283-f317-42e7-9c07-7255413c8c02" providerId="ADAL" clId="{71195796-70EF-48B1-BAB8-4674A7444AB1}" dt="2024-07-09T08:15:49.250" v="387"/>
      <pc:docMkLst>
        <pc:docMk/>
      </pc:docMkLst>
      <pc:sldChg chg="addSp modSp">
        <pc:chgData name="Gianmarco Gori" userId="cb23c283-f317-42e7-9c07-7255413c8c02" providerId="ADAL" clId="{71195796-70EF-48B1-BAB8-4674A7444AB1}" dt="2024-07-09T07:10:48.882" v="194"/>
        <pc:sldMkLst>
          <pc:docMk/>
          <pc:sldMk cId="1129985164" sldId="288"/>
        </pc:sldMkLst>
        <pc:picChg chg="add mod">
          <ac:chgData name="Gianmarco Gori" userId="cb23c283-f317-42e7-9c07-7255413c8c02" providerId="ADAL" clId="{71195796-70EF-48B1-BAB8-4674A7444AB1}" dt="2024-07-09T07:10:48.882" v="194"/>
          <ac:picMkLst>
            <pc:docMk/>
            <pc:sldMk cId="1129985164" sldId="288"/>
            <ac:picMk id="32" creationId="{39C2E825-94A8-1A74-65D4-A8F5522AB691}"/>
          </ac:picMkLst>
        </pc:picChg>
      </pc:sldChg>
      <pc:sldChg chg="addSp delSp modSp modTransition modAnim">
        <pc:chgData name="Gianmarco Gori" userId="cb23c283-f317-42e7-9c07-7255413c8c02" providerId="ADAL" clId="{71195796-70EF-48B1-BAB8-4674A7444AB1}" dt="2024-07-09T07:03:51.644" v="192"/>
        <pc:sldMkLst>
          <pc:docMk/>
          <pc:sldMk cId="2380048641" sldId="502"/>
        </pc:sldMkLst>
        <pc:picChg chg="add del mod">
          <ac:chgData name="Gianmarco Gori" userId="cb23c283-f317-42e7-9c07-7255413c8c02" providerId="ADAL" clId="{71195796-70EF-48B1-BAB8-4674A7444AB1}" dt="2024-07-09T07:02:32.431" v="191"/>
          <ac:picMkLst>
            <pc:docMk/>
            <pc:sldMk cId="2380048641" sldId="502"/>
            <ac:picMk id="9" creationId="{7814C54A-C240-8EE8-D030-D3603CCE4686}"/>
          </ac:picMkLst>
        </pc:picChg>
        <pc:picChg chg="add mod">
          <ac:chgData name="Gianmarco Gori" userId="cb23c283-f317-42e7-9c07-7255413c8c02" providerId="ADAL" clId="{71195796-70EF-48B1-BAB8-4674A7444AB1}" dt="2024-07-09T07:03:51.644" v="192"/>
          <ac:picMkLst>
            <pc:docMk/>
            <pc:sldMk cId="2380048641" sldId="502"/>
            <ac:picMk id="14" creationId="{793E4B9E-06E4-DF8D-2F5A-8BBEF24DF0E0}"/>
          </ac:picMkLst>
        </pc:picChg>
      </pc:sldChg>
      <pc:sldChg chg="addSp modSp">
        <pc:chgData name="Gianmarco Gori" userId="cb23c283-f317-42e7-9c07-7255413c8c02" providerId="ADAL" clId="{71195796-70EF-48B1-BAB8-4674A7444AB1}" dt="2024-07-09T07:10:48.882" v="194"/>
        <pc:sldMkLst>
          <pc:docMk/>
          <pc:sldMk cId="3798900223" sldId="561"/>
        </pc:sldMkLst>
        <pc:picChg chg="add mod">
          <ac:chgData name="Gianmarco Gori" userId="cb23c283-f317-42e7-9c07-7255413c8c02" providerId="ADAL" clId="{71195796-70EF-48B1-BAB8-4674A7444AB1}" dt="2024-07-09T07:10:48.882" v="194"/>
          <ac:picMkLst>
            <pc:docMk/>
            <pc:sldMk cId="3798900223" sldId="561"/>
            <ac:picMk id="14" creationId="{5DA6C335-4761-C982-8EDD-73D5DCEBB3BC}"/>
          </ac:picMkLst>
        </pc:picChg>
      </pc:sldChg>
      <pc:sldChg chg="addSp modSp">
        <pc:chgData name="Gianmarco Gori" userId="cb23c283-f317-42e7-9c07-7255413c8c02" providerId="ADAL" clId="{71195796-70EF-48B1-BAB8-4674A7444AB1}" dt="2024-07-09T07:28:31.294" v="198"/>
        <pc:sldMkLst>
          <pc:docMk/>
          <pc:sldMk cId="4174096199" sldId="562"/>
        </pc:sldMkLst>
        <pc:picChg chg="add mod">
          <ac:chgData name="Gianmarco Gori" userId="cb23c283-f317-42e7-9c07-7255413c8c02" providerId="ADAL" clId="{71195796-70EF-48B1-BAB8-4674A7444AB1}" dt="2024-07-09T07:28:31.294" v="198"/>
          <ac:picMkLst>
            <pc:docMk/>
            <pc:sldMk cId="4174096199" sldId="562"/>
            <ac:picMk id="34" creationId="{FD43F1E5-FFD3-AD8F-9506-28F19424EF36}"/>
          </ac:picMkLst>
        </pc:picChg>
      </pc:sldChg>
      <pc:sldChg chg="addSp modSp">
        <pc:chgData name="Gianmarco Gori" userId="cb23c283-f317-42e7-9c07-7255413c8c02" providerId="ADAL" clId="{71195796-70EF-48B1-BAB8-4674A7444AB1}" dt="2024-07-09T07:43:40.705" v="382"/>
        <pc:sldMkLst>
          <pc:docMk/>
          <pc:sldMk cId="2906313174" sldId="563"/>
        </pc:sldMkLst>
        <pc:picChg chg="add mod">
          <ac:chgData name="Gianmarco Gori" userId="cb23c283-f317-42e7-9c07-7255413c8c02" providerId="ADAL" clId="{71195796-70EF-48B1-BAB8-4674A7444AB1}" dt="2024-07-09T07:43:40.705" v="382"/>
          <ac:picMkLst>
            <pc:docMk/>
            <pc:sldMk cId="2906313174" sldId="563"/>
            <ac:picMk id="44" creationId="{2CFDF268-7930-7953-E13F-F7B9FE55DEE1}"/>
          </ac:picMkLst>
        </pc:picChg>
      </pc:sldChg>
      <pc:sldChg chg="addSp modSp mod">
        <pc:chgData name="Gianmarco Gori" userId="cb23c283-f317-42e7-9c07-7255413c8c02" providerId="ADAL" clId="{71195796-70EF-48B1-BAB8-4674A7444AB1}" dt="2024-07-09T08:08:50.367" v="386"/>
        <pc:sldMkLst>
          <pc:docMk/>
          <pc:sldMk cId="4021196690" sldId="565"/>
        </pc:sldMkLst>
        <pc:spChg chg="mod">
          <ac:chgData name="Gianmarco Gori" userId="cb23c283-f317-42e7-9c07-7255413c8c02" providerId="ADAL" clId="{71195796-70EF-48B1-BAB8-4674A7444AB1}" dt="2024-07-08T15:11:36.474" v="133" actId="1038"/>
          <ac:spMkLst>
            <pc:docMk/>
            <pc:sldMk cId="4021196690" sldId="565"/>
            <ac:spMk id="27" creationId="{FD0DE6BA-06D6-0ACE-628B-902E407772B9}"/>
          </ac:spMkLst>
        </pc:spChg>
        <pc:spChg chg="mod">
          <ac:chgData name="Gianmarco Gori" userId="cb23c283-f317-42e7-9c07-7255413c8c02" providerId="ADAL" clId="{71195796-70EF-48B1-BAB8-4674A7444AB1}" dt="2024-07-08T15:11:44.250" v="144" actId="1038"/>
          <ac:spMkLst>
            <pc:docMk/>
            <pc:sldMk cId="4021196690" sldId="565"/>
            <ac:spMk id="36" creationId="{A4CF89AA-167C-AF6B-AFB9-21451AB3C628}"/>
          </ac:spMkLst>
        </pc:spChg>
        <pc:picChg chg="add mod">
          <ac:chgData name="Gianmarco Gori" userId="cb23c283-f317-42e7-9c07-7255413c8c02" providerId="ADAL" clId="{71195796-70EF-48B1-BAB8-4674A7444AB1}" dt="2024-07-09T08:08:50.367" v="386"/>
          <ac:picMkLst>
            <pc:docMk/>
            <pc:sldMk cId="4021196690" sldId="565"/>
            <ac:picMk id="33" creationId="{59791206-518C-9EEA-34EF-996C8337B478}"/>
          </ac:picMkLst>
        </pc:picChg>
        <pc:cxnChg chg="mod">
          <ac:chgData name="Gianmarco Gori" userId="cb23c283-f317-42e7-9c07-7255413c8c02" providerId="ADAL" clId="{71195796-70EF-48B1-BAB8-4674A7444AB1}" dt="2024-07-08T15:11:44.250" v="144" actId="1038"/>
          <ac:cxnSpMkLst>
            <pc:docMk/>
            <pc:sldMk cId="4021196690" sldId="565"/>
            <ac:cxnSpMk id="38" creationId="{52139508-DAA8-366B-DF53-85A00D47E9C0}"/>
          </ac:cxnSpMkLst>
        </pc:cxnChg>
      </pc:sldChg>
      <pc:sldChg chg="addSp modSp">
        <pc:chgData name="Gianmarco Gori" userId="cb23c283-f317-42e7-9c07-7255413c8c02" providerId="ADAL" clId="{71195796-70EF-48B1-BAB8-4674A7444AB1}" dt="2024-07-09T08:02:52.893" v="385"/>
        <pc:sldMkLst>
          <pc:docMk/>
          <pc:sldMk cId="1696023909" sldId="566"/>
        </pc:sldMkLst>
        <pc:picChg chg="add mod">
          <ac:chgData name="Gianmarco Gori" userId="cb23c283-f317-42e7-9c07-7255413c8c02" providerId="ADAL" clId="{71195796-70EF-48B1-BAB8-4674A7444AB1}" dt="2024-07-09T08:02:52.893" v="385"/>
          <ac:picMkLst>
            <pc:docMk/>
            <pc:sldMk cId="1696023909" sldId="566"/>
            <ac:picMk id="24" creationId="{EE8810B8-B27B-0D84-EF52-18E2204D827A}"/>
          </ac:picMkLst>
        </pc:picChg>
      </pc:sldChg>
      <pc:sldChg chg="addSp modSp">
        <pc:chgData name="Gianmarco Gori" userId="cb23c283-f317-42e7-9c07-7255413c8c02" providerId="ADAL" clId="{71195796-70EF-48B1-BAB8-4674A7444AB1}" dt="2024-07-09T08:15:49.250" v="387"/>
        <pc:sldMkLst>
          <pc:docMk/>
          <pc:sldMk cId="1046743173" sldId="567"/>
        </pc:sldMkLst>
        <pc:picChg chg="add mod">
          <ac:chgData name="Gianmarco Gori" userId="cb23c283-f317-42e7-9c07-7255413c8c02" providerId="ADAL" clId="{71195796-70EF-48B1-BAB8-4674A7444AB1}" dt="2024-07-09T08:15:49.250" v="387"/>
          <ac:picMkLst>
            <pc:docMk/>
            <pc:sldMk cId="1046743173" sldId="567"/>
            <ac:picMk id="25" creationId="{0DB56FB9-7C7E-F1BE-7F1A-5DF233F0481E}"/>
          </ac:picMkLst>
        </pc:picChg>
      </pc:sldChg>
      <pc:sldChg chg="addSp modSp">
        <pc:chgData name="Gianmarco Gori" userId="cb23c283-f317-42e7-9c07-7255413c8c02" providerId="ADAL" clId="{71195796-70EF-48B1-BAB8-4674A7444AB1}" dt="2024-07-09T07:04:41.470" v="193"/>
        <pc:sldMkLst>
          <pc:docMk/>
          <pc:sldMk cId="3456413622" sldId="588"/>
        </pc:sldMkLst>
        <pc:picChg chg="add mod">
          <ac:chgData name="Gianmarco Gori" userId="cb23c283-f317-42e7-9c07-7255413c8c02" providerId="ADAL" clId="{71195796-70EF-48B1-BAB8-4674A7444AB1}" dt="2024-07-09T07:04:41.470" v="193"/>
          <ac:picMkLst>
            <pc:docMk/>
            <pc:sldMk cId="3456413622" sldId="588"/>
            <ac:picMk id="16" creationId="{4952EA72-49C4-4EE5-A393-5708B7B0BB67}"/>
          </ac:picMkLst>
        </pc:picChg>
      </pc:sldChg>
      <pc:sldChg chg="addSp modSp">
        <pc:chgData name="Gianmarco Gori" userId="cb23c283-f317-42e7-9c07-7255413c8c02" providerId="ADAL" clId="{71195796-70EF-48B1-BAB8-4674A7444AB1}" dt="2024-07-09T07:23:42.076" v="197"/>
        <pc:sldMkLst>
          <pc:docMk/>
          <pc:sldMk cId="2922333065" sldId="589"/>
        </pc:sldMkLst>
        <pc:picChg chg="add mod">
          <ac:chgData name="Gianmarco Gori" userId="cb23c283-f317-42e7-9c07-7255413c8c02" providerId="ADAL" clId="{71195796-70EF-48B1-BAB8-4674A7444AB1}" dt="2024-07-09T07:23:42.076" v="197"/>
          <ac:picMkLst>
            <pc:docMk/>
            <pc:sldMk cId="2922333065" sldId="589"/>
            <ac:picMk id="13" creationId="{6EC88446-ACA9-8E6E-C53C-1BCB35B27765}"/>
          </ac:picMkLst>
        </pc:picChg>
      </pc:sldChg>
      <pc:sldChg chg="addSp modSp">
        <pc:chgData name="Gianmarco Gori" userId="cb23c283-f317-42e7-9c07-7255413c8c02" providerId="ADAL" clId="{71195796-70EF-48B1-BAB8-4674A7444AB1}" dt="2024-07-09T07:59:21.648" v="384"/>
        <pc:sldMkLst>
          <pc:docMk/>
          <pc:sldMk cId="2493885953" sldId="590"/>
        </pc:sldMkLst>
        <pc:picChg chg="add mod">
          <ac:chgData name="Gianmarco Gori" userId="cb23c283-f317-42e7-9c07-7255413c8c02" providerId="ADAL" clId="{71195796-70EF-48B1-BAB8-4674A7444AB1}" dt="2024-07-09T07:59:21.648" v="384"/>
          <ac:picMkLst>
            <pc:docMk/>
            <pc:sldMk cId="2493885953" sldId="590"/>
            <ac:picMk id="13" creationId="{26D12DD2-1E5F-FF90-A58D-70C02D81575A}"/>
          </ac:picMkLst>
        </pc:picChg>
      </pc:sldChg>
      <pc:sldChg chg="addSp modSp">
        <pc:chgData name="Gianmarco Gori" userId="cb23c283-f317-42e7-9c07-7255413c8c02" providerId="ADAL" clId="{71195796-70EF-48B1-BAB8-4674A7444AB1}" dt="2024-07-09T07:22:45.558" v="196"/>
        <pc:sldMkLst>
          <pc:docMk/>
          <pc:sldMk cId="207483" sldId="594"/>
        </pc:sldMkLst>
        <pc:picChg chg="add mod">
          <ac:chgData name="Gianmarco Gori" userId="cb23c283-f317-42e7-9c07-7255413c8c02" providerId="ADAL" clId="{71195796-70EF-48B1-BAB8-4674A7444AB1}" dt="2024-07-09T07:22:45.558" v="196"/>
          <ac:picMkLst>
            <pc:docMk/>
            <pc:sldMk cId="207483" sldId="594"/>
            <ac:picMk id="44" creationId="{3C23FA4C-7CD5-1713-C73B-A25AF224E999}"/>
          </ac:picMkLst>
        </pc:picChg>
      </pc:sldChg>
      <pc:sldChg chg="addSp delSp modSp mod delAnim modAnim">
        <pc:chgData name="Gianmarco Gori" userId="cb23c283-f317-42e7-9c07-7255413c8c02" providerId="ADAL" clId="{71195796-70EF-48B1-BAB8-4674A7444AB1}" dt="2024-07-09T07:36:31.146" v="380"/>
        <pc:sldMkLst>
          <pc:docMk/>
          <pc:sldMk cId="4105954824" sldId="595"/>
        </pc:sldMkLst>
        <pc:spChg chg="mod">
          <ac:chgData name="Gianmarco Gori" userId="cb23c283-f317-42e7-9c07-7255413c8c02" providerId="ADAL" clId="{71195796-70EF-48B1-BAB8-4674A7444AB1}" dt="2024-07-09T07:31:00.906" v="203" actId="1076"/>
          <ac:spMkLst>
            <pc:docMk/>
            <pc:sldMk cId="4105954824" sldId="595"/>
            <ac:spMk id="3" creationId="{B49B0296-EAE0-E3CB-F43F-61AC5A1196CE}"/>
          </ac:spMkLst>
        </pc:spChg>
        <pc:spChg chg="del">
          <ac:chgData name="Gianmarco Gori" userId="cb23c283-f317-42e7-9c07-7255413c8c02" providerId="ADAL" clId="{71195796-70EF-48B1-BAB8-4674A7444AB1}" dt="2024-07-09T07:30:10.443" v="200" actId="478"/>
          <ac:spMkLst>
            <pc:docMk/>
            <pc:sldMk cId="4105954824" sldId="595"/>
            <ac:spMk id="10" creationId="{61112C93-C102-10CD-4573-981096664192}"/>
          </ac:spMkLst>
        </pc:spChg>
        <pc:spChg chg="del">
          <ac:chgData name="Gianmarco Gori" userId="cb23c283-f317-42e7-9c07-7255413c8c02" providerId="ADAL" clId="{71195796-70EF-48B1-BAB8-4674A7444AB1}" dt="2024-07-09T07:30:10.443" v="200" actId="478"/>
          <ac:spMkLst>
            <pc:docMk/>
            <pc:sldMk cId="4105954824" sldId="595"/>
            <ac:spMk id="11" creationId="{67A51863-196C-F7F7-B8CA-A6DD2CE09606}"/>
          </ac:spMkLst>
        </pc:spChg>
        <pc:spChg chg="del">
          <ac:chgData name="Gianmarco Gori" userId="cb23c283-f317-42e7-9c07-7255413c8c02" providerId="ADAL" clId="{71195796-70EF-48B1-BAB8-4674A7444AB1}" dt="2024-07-09T07:30:10.443" v="200" actId="478"/>
          <ac:spMkLst>
            <pc:docMk/>
            <pc:sldMk cId="4105954824" sldId="595"/>
            <ac:spMk id="12" creationId="{5EF072FF-C8EF-2598-ED41-9FF6BE13FBBF}"/>
          </ac:spMkLst>
        </pc:spChg>
        <pc:spChg chg="add mod">
          <ac:chgData name="Gianmarco Gori" userId="cb23c283-f317-42e7-9c07-7255413c8c02" providerId="ADAL" clId="{71195796-70EF-48B1-BAB8-4674A7444AB1}" dt="2024-07-09T07:33:03.926" v="376" actId="1076"/>
          <ac:spMkLst>
            <pc:docMk/>
            <pc:sldMk cId="4105954824" sldId="595"/>
            <ac:spMk id="13" creationId="{2E36D382-A6CE-F4C5-0C27-4446D1DE7B18}"/>
          </ac:spMkLst>
        </pc:spChg>
        <pc:spChg chg="del">
          <ac:chgData name="Gianmarco Gori" userId="cb23c283-f317-42e7-9c07-7255413c8c02" providerId="ADAL" clId="{71195796-70EF-48B1-BAB8-4674A7444AB1}" dt="2024-07-09T07:30:10.443" v="200" actId="478"/>
          <ac:spMkLst>
            <pc:docMk/>
            <pc:sldMk cId="4105954824" sldId="595"/>
            <ac:spMk id="14" creationId="{66901E86-F58A-2F0C-FDBE-2662C5DCCB7A}"/>
          </ac:spMkLst>
        </pc:spChg>
        <pc:spChg chg="del">
          <ac:chgData name="Gianmarco Gori" userId="cb23c283-f317-42e7-9c07-7255413c8c02" providerId="ADAL" clId="{71195796-70EF-48B1-BAB8-4674A7444AB1}" dt="2024-07-09T07:30:10.443" v="200" actId="478"/>
          <ac:spMkLst>
            <pc:docMk/>
            <pc:sldMk cId="4105954824" sldId="595"/>
            <ac:spMk id="15" creationId="{D814AC16-E864-8628-417D-B8EF09FCE3DB}"/>
          </ac:spMkLst>
        </pc:spChg>
        <pc:spChg chg="del">
          <ac:chgData name="Gianmarco Gori" userId="cb23c283-f317-42e7-9c07-7255413c8c02" providerId="ADAL" clId="{71195796-70EF-48B1-BAB8-4674A7444AB1}" dt="2024-07-09T07:30:10.443" v="200" actId="478"/>
          <ac:spMkLst>
            <pc:docMk/>
            <pc:sldMk cId="4105954824" sldId="595"/>
            <ac:spMk id="16" creationId="{11B6106F-A73F-9131-5502-F567C4D5EC94}"/>
          </ac:spMkLst>
        </pc:spChg>
        <pc:spChg chg="del">
          <ac:chgData name="Gianmarco Gori" userId="cb23c283-f317-42e7-9c07-7255413c8c02" providerId="ADAL" clId="{71195796-70EF-48B1-BAB8-4674A7444AB1}" dt="2024-07-09T07:30:10.443" v="200" actId="478"/>
          <ac:spMkLst>
            <pc:docMk/>
            <pc:sldMk cId="4105954824" sldId="595"/>
            <ac:spMk id="17" creationId="{59DBE67D-6B17-48E0-8D1F-62D9BF281CDC}"/>
          </ac:spMkLst>
        </pc:spChg>
        <pc:spChg chg="del">
          <ac:chgData name="Gianmarco Gori" userId="cb23c283-f317-42e7-9c07-7255413c8c02" providerId="ADAL" clId="{71195796-70EF-48B1-BAB8-4674A7444AB1}" dt="2024-07-09T07:30:10.443" v="200" actId="478"/>
          <ac:spMkLst>
            <pc:docMk/>
            <pc:sldMk cId="4105954824" sldId="595"/>
            <ac:spMk id="18" creationId="{588E7546-7160-D5FE-B84C-89204F50DADC}"/>
          </ac:spMkLst>
        </pc:spChg>
        <pc:spChg chg="del">
          <ac:chgData name="Gianmarco Gori" userId="cb23c283-f317-42e7-9c07-7255413c8c02" providerId="ADAL" clId="{71195796-70EF-48B1-BAB8-4674A7444AB1}" dt="2024-07-09T07:30:10.443" v="200" actId="478"/>
          <ac:spMkLst>
            <pc:docMk/>
            <pc:sldMk cId="4105954824" sldId="595"/>
            <ac:spMk id="19" creationId="{AA3A020B-666E-6FB3-EEA4-DD1AB1A53139}"/>
          </ac:spMkLst>
        </pc:spChg>
        <pc:spChg chg="del">
          <ac:chgData name="Gianmarco Gori" userId="cb23c283-f317-42e7-9c07-7255413c8c02" providerId="ADAL" clId="{71195796-70EF-48B1-BAB8-4674A7444AB1}" dt="2024-07-09T07:30:10.443" v="200" actId="478"/>
          <ac:spMkLst>
            <pc:docMk/>
            <pc:sldMk cId="4105954824" sldId="595"/>
            <ac:spMk id="20" creationId="{2A26850F-2AF3-7BF4-EB06-11EC45C831E9}"/>
          </ac:spMkLst>
        </pc:spChg>
        <pc:spChg chg="add mod">
          <ac:chgData name="Gianmarco Gori" userId="cb23c283-f317-42e7-9c07-7255413c8c02" providerId="ADAL" clId="{71195796-70EF-48B1-BAB8-4674A7444AB1}" dt="2024-07-09T07:32:58.878" v="374" actId="1076"/>
          <ac:spMkLst>
            <pc:docMk/>
            <pc:sldMk cId="4105954824" sldId="595"/>
            <ac:spMk id="22" creationId="{F0CFE08A-B579-12CE-1A5C-5639D0C0B0BA}"/>
          </ac:spMkLst>
        </pc:spChg>
        <pc:spChg chg="add mod">
          <ac:chgData name="Gianmarco Gori" userId="cb23c283-f317-42e7-9c07-7255413c8c02" providerId="ADAL" clId="{71195796-70EF-48B1-BAB8-4674A7444AB1}" dt="2024-07-09T07:33:01.170" v="375" actId="1076"/>
          <ac:spMkLst>
            <pc:docMk/>
            <pc:sldMk cId="4105954824" sldId="595"/>
            <ac:spMk id="23" creationId="{CD89EE8E-5478-E9F8-D6A1-799EF2C3BAFC}"/>
          </ac:spMkLst>
        </pc:spChg>
        <pc:spChg chg="add mod">
          <ac:chgData name="Gianmarco Gori" userId="cb23c283-f317-42e7-9c07-7255413c8c02" providerId="ADAL" clId="{71195796-70EF-48B1-BAB8-4674A7444AB1}" dt="2024-07-09T07:32:49.647" v="371" actId="1076"/>
          <ac:spMkLst>
            <pc:docMk/>
            <pc:sldMk cId="4105954824" sldId="595"/>
            <ac:spMk id="25" creationId="{562EFA31-347D-D188-FF55-A09DF67D0601}"/>
          </ac:spMkLst>
        </pc:spChg>
        <pc:spChg chg="del">
          <ac:chgData name="Gianmarco Gori" userId="cb23c283-f317-42e7-9c07-7255413c8c02" providerId="ADAL" clId="{71195796-70EF-48B1-BAB8-4674A7444AB1}" dt="2024-07-09T07:30:10.443" v="200" actId="478"/>
          <ac:spMkLst>
            <pc:docMk/>
            <pc:sldMk cId="4105954824" sldId="595"/>
            <ac:spMk id="51" creationId="{EDA0CD28-8558-5F4B-D096-160BBF5C1B23}"/>
          </ac:spMkLst>
        </pc:spChg>
        <pc:picChg chg="add mod">
          <ac:chgData name="Gianmarco Gori" userId="cb23c283-f317-42e7-9c07-7255413c8c02" providerId="ADAL" clId="{71195796-70EF-48B1-BAB8-4674A7444AB1}" dt="2024-07-09T07:36:31.146" v="380"/>
          <ac:picMkLst>
            <pc:docMk/>
            <pc:sldMk cId="4105954824" sldId="595"/>
            <ac:picMk id="33" creationId="{C62F2736-92ED-7EC4-CC91-1EBB4D2F0919}"/>
          </ac:picMkLst>
        </pc:picChg>
        <pc:cxnChg chg="del mod">
          <ac:chgData name="Gianmarco Gori" userId="cb23c283-f317-42e7-9c07-7255413c8c02" providerId="ADAL" clId="{71195796-70EF-48B1-BAB8-4674A7444AB1}" dt="2024-07-09T07:30:10.443" v="200" actId="478"/>
          <ac:cxnSpMkLst>
            <pc:docMk/>
            <pc:sldMk cId="4105954824" sldId="595"/>
            <ac:cxnSpMk id="21" creationId="{49552225-BE62-8CE7-04D0-40DF63F043B8}"/>
          </ac:cxnSpMkLst>
        </pc:cxnChg>
        <pc:cxnChg chg="del mod">
          <ac:chgData name="Gianmarco Gori" userId="cb23c283-f317-42e7-9c07-7255413c8c02" providerId="ADAL" clId="{71195796-70EF-48B1-BAB8-4674A7444AB1}" dt="2024-07-09T07:30:10.443" v="200" actId="478"/>
          <ac:cxnSpMkLst>
            <pc:docMk/>
            <pc:sldMk cId="4105954824" sldId="595"/>
            <ac:cxnSpMk id="24" creationId="{862BEC28-0893-D5C1-34E6-9B1A783D2B05}"/>
          </ac:cxnSpMkLst>
        </pc:cxnChg>
        <pc:cxnChg chg="del mod">
          <ac:chgData name="Gianmarco Gori" userId="cb23c283-f317-42e7-9c07-7255413c8c02" providerId="ADAL" clId="{71195796-70EF-48B1-BAB8-4674A7444AB1}" dt="2024-07-09T07:30:10.443" v="200" actId="478"/>
          <ac:cxnSpMkLst>
            <pc:docMk/>
            <pc:sldMk cId="4105954824" sldId="595"/>
            <ac:cxnSpMk id="28" creationId="{233E7BEC-4B0A-3B67-C586-10E0A7CD31F8}"/>
          </ac:cxnSpMkLst>
        </pc:cxnChg>
        <pc:cxnChg chg="del mod">
          <ac:chgData name="Gianmarco Gori" userId="cb23c283-f317-42e7-9c07-7255413c8c02" providerId="ADAL" clId="{71195796-70EF-48B1-BAB8-4674A7444AB1}" dt="2024-07-09T07:30:10.443" v="200" actId="478"/>
          <ac:cxnSpMkLst>
            <pc:docMk/>
            <pc:sldMk cId="4105954824" sldId="595"/>
            <ac:cxnSpMk id="31" creationId="{8AFF6ECF-C8B8-43D0-EA0B-DF891E26EF59}"/>
          </ac:cxnSpMkLst>
        </pc:cxnChg>
        <pc:cxnChg chg="del mod">
          <ac:chgData name="Gianmarco Gori" userId="cb23c283-f317-42e7-9c07-7255413c8c02" providerId="ADAL" clId="{71195796-70EF-48B1-BAB8-4674A7444AB1}" dt="2024-07-09T07:30:10.443" v="200" actId="478"/>
          <ac:cxnSpMkLst>
            <pc:docMk/>
            <pc:sldMk cId="4105954824" sldId="595"/>
            <ac:cxnSpMk id="34" creationId="{36A959FF-4A8D-EE73-F364-594CA778659A}"/>
          </ac:cxnSpMkLst>
        </pc:cxnChg>
        <pc:cxnChg chg="del mod">
          <ac:chgData name="Gianmarco Gori" userId="cb23c283-f317-42e7-9c07-7255413c8c02" providerId="ADAL" clId="{71195796-70EF-48B1-BAB8-4674A7444AB1}" dt="2024-07-09T07:30:10.443" v="200" actId="478"/>
          <ac:cxnSpMkLst>
            <pc:docMk/>
            <pc:sldMk cId="4105954824" sldId="595"/>
            <ac:cxnSpMk id="37" creationId="{D6B1F161-7D1A-97D6-E0AA-D12E3DAF3503}"/>
          </ac:cxnSpMkLst>
        </pc:cxnChg>
        <pc:cxnChg chg="del mod">
          <ac:chgData name="Gianmarco Gori" userId="cb23c283-f317-42e7-9c07-7255413c8c02" providerId="ADAL" clId="{71195796-70EF-48B1-BAB8-4674A7444AB1}" dt="2024-07-09T07:30:10.443" v="200" actId="478"/>
          <ac:cxnSpMkLst>
            <pc:docMk/>
            <pc:sldMk cId="4105954824" sldId="595"/>
            <ac:cxnSpMk id="40" creationId="{FC102B8E-1A41-ABB9-7D5C-1A907075C8D6}"/>
          </ac:cxnSpMkLst>
        </pc:cxnChg>
        <pc:cxnChg chg="del mod">
          <ac:chgData name="Gianmarco Gori" userId="cb23c283-f317-42e7-9c07-7255413c8c02" providerId="ADAL" clId="{71195796-70EF-48B1-BAB8-4674A7444AB1}" dt="2024-07-09T07:30:10.443" v="200" actId="478"/>
          <ac:cxnSpMkLst>
            <pc:docMk/>
            <pc:sldMk cId="4105954824" sldId="595"/>
            <ac:cxnSpMk id="52" creationId="{82487323-50C5-F577-021F-B79CD13425E4}"/>
          </ac:cxnSpMkLst>
        </pc:cxnChg>
        <pc:cxnChg chg="del mod">
          <ac:chgData name="Gianmarco Gori" userId="cb23c283-f317-42e7-9c07-7255413c8c02" providerId="ADAL" clId="{71195796-70EF-48B1-BAB8-4674A7444AB1}" dt="2024-07-09T07:30:10.443" v="200" actId="478"/>
          <ac:cxnSpMkLst>
            <pc:docMk/>
            <pc:sldMk cId="4105954824" sldId="595"/>
            <ac:cxnSpMk id="59" creationId="{97B95729-0B7F-98A8-0113-B91438F2EB47}"/>
          </ac:cxnSpMkLst>
        </pc:cxnChg>
        <pc:cxnChg chg="del mod">
          <ac:chgData name="Gianmarco Gori" userId="cb23c283-f317-42e7-9c07-7255413c8c02" providerId="ADAL" clId="{71195796-70EF-48B1-BAB8-4674A7444AB1}" dt="2024-07-09T07:30:10.443" v="200" actId="478"/>
          <ac:cxnSpMkLst>
            <pc:docMk/>
            <pc:sldMk cId="4105954824" sldId="595"/>
            <ac:cxnSpMk id="63" creationId="{44C971EE-E6BD-EBD0-55FD-493CCDEAD987}"/>
          </ac:cxnSpMkLst>
        </pc:cxnChg>
      </pc:sldChg>
      <pc:sldChg chg="addSp modSp">
        <pc:chgData name="Gianmarco Gori" userId="cb23c283-f317-42e7-9c07-7255413c8c02" providerId="ADAL" clId="{71195796-70EF-48B1-BAB8-4674A7444AB1}" dt="2024-07-09T07:18:17.674" v="195"/>
        <pc:sldMkLst>
          <pc:docMk/>
          <pc:sldMk cId="4294685561" sldId="596"/>
        </pc:sldMkLst>
        <pc:picChg chg="add mod">
          <ac:chgData name="Gianmarco Gori" userId="cb23c283-f317-42e7-9c07-7255413c8c02" providerId="ADAL" clId="{71195796-70EF-48B1-BAB8-4674A7444AB1}" dt="2024-07-09T07:18:17.674" v="195"/>
          <ac:picMkLst>
            <pc:docMk/>
            <pc:sldMk cId="4294685561" sldId="596"/>
            <ac:picMk id="16" creationId="{ABC717CC-C4F6-117B-65D5-4B965AD6FC58}"/>
          </ac:picMkLst>
        </pc:picChg>
      </pc:sldChg>
      <pc:sldChg chg="addSp modSp mod modAnim">
        <pc:chgData name="Gianmarco Gori" userId="cb23c283-f317-42e7-9c07-7255413c8c02" providerId="ADAL" clId="{71195796-70EF-48B1-BAB8-4674A7444AB1}" dt="2024-07-09T07:47:27.792" v="383"/>
        <pc:sldMkLst>
          <pc:docMk/>
          <pc:sldMk cId="504391599" sldId="602"/>
        </pc:sldMkLst>
        <pc:spChg chg="mod">
          <ac:chgData name="Gianmarco Gori" userId="cb23c283-f317-42e7-9c07-7255413c8c02" providerId="ADAL" clId="{71195796-70EF-48B1-BAB8-4674A7444AB1}" dt="2024-07-08T15:38:27.895" v="187" actId="1076"/>
          <ac:spMkLst>
            <pc:docMk/>
            <pc:sldMk cId="504391599" sldId="602"/>
            <ac:spMk id="3" creationId="{BEC18C40-094B-D033-5BC4-7C5B54AF22C6}"/>
          </ac:spMkLst>
        </pc:spChg>
        <pc:spChg chg="mod">
          <ac:chgData name="Gianmarco Gori" userId="cb23c283-f317-42e7-9c07-7255413c8c02" providerId="ADAL" clId="{71195796-70EF-48B1-BAB8-4674A7444AB1}" dt="2024-07-08T15:38:30.262" v="188" actId="1076"/>
          <ac:spMkLst>
            <pc:docMk/>
            <pc:sldMk cId="504391599" sldId="602"/>
            <ac:spMk id="8" creationId="{26F085AD-CF5D-F9F6-5F76-502BE383FA44}"/>
          </ac:spMkLst>
        </pc:spChg>
        <pc:picChg chg="add mod">
          <ac:chgData name="Gianmarco Gori" userId="cb23c283-f317-42e7-9c07-7255413c8c02" providerId="ADAL" clId="{71195796-70EF-48B1-BAB8-4674A7444AB1}" dt="2024-07-09T07:47:27.792" v="383"/>
          <ac:picMkLst>
            <pc:docMk/>
            <pc:sldMk cId="504391599" sldId="602"/>
            <ac:picMk id="15" creationId="{8AFBA421-D6F5-8061-CF5D-03D880763D9A}"/>
          </ac:picMkLst>
        </pc:picChg>
      </pc:sldChg>
      <pc:sldChg chg="addSp modSp add">
        <pc:chgData name="Gianmarco Gori" userId="cb23c283-f317-42e7-9c07-7255413c8c02" providerId="ADAL" clId="{71195796-70EF-48B1-BAB8-4674A7444AB1}" dt="2024-07-09T07:39:49.098" v="381"/>
        <pc:sldMkLst>
          <pc:docMk/>
          <pc:sldMk cId="1143882359" sldId="603"/>
        </pc:sldMkLst>
        <pc:picChg chg="add mod">
          <ac:chgData name="Gianmarco Gori" userId="cb23c283-f317-42e7-9c07-7255413c8c02" providerId="ADAL" clId="{71195796-70EF-48B1-BAB8-4674A7444AB1}" dt="2024-07-09T07:39:49.098" v="381"/>
          <ac:picMkLst>
            <pc:docMk/>
            <pc:sldMk cId="1143882359" sldId="603"/>
            <ac:picMk id="39" creationId="{A11602CC-9D75-F604-EED6-BB3C8BC9B814}"/>
          </ac:picMkLst>
        </pc:picChg>
      </pc:sldChg>
      <pc:sldChg chg="modSp del mod">
        <pc:chgData name="Gianmarco Gori" userId="cb23c283-f317-42e7-9c07-7255413c8c02" providerId="ADAL" clId="{71195796-70EF-48B1-BAB8-4674A7444AB1}" dt="2024-07-08T15:34:16.393" v="186" actId="2696"/>
        <pc:sldMkLst>
          <pc:docMk/>
          <pc:sldMk cId="1643838704" sldId="603"/>
        </pc:sldMkLst>
        <pc:spChg chg="mod">
          <ac:chgData name="Gianmarco Gori" userId="cb23c283-f317-42e7-9c07-7255413c8c02" providerId="ADAL" clId="{71195796-70EF-48B1-BAB8-4674A7444AB1}" dt="2024-07-08T15:34:07.247" v="185" actId="14100"/>
          <ac:spMkLst>
            <pc:docMk/>
            <pc:sldMk cId="1643838704" sldId="603"/>
            <ac:spMk id="2" creationId="{F190A069-0952-CB86-C906-F4C2D5310B40}"/>
          </ac:spMkLst>
        </pc:spChg>
        <pc:spChg chg="mod">
          <ac:chgData name="Gianmarco Gori" userId="cb23c283-f317-42e7-9c07-7255413c8c02" providerId="ADAL" clId="{71195796-70EF-48B1-BAB8-4674A7444AB1}" dt="2024-07-08T13:52:29.973" v="89" actId="20577"/>
          <ac:spMkLst>
            <pc:docMk/>
            <pc:sldMk cId="1643838704" sldId="603"/>
            <ac:spMk id="3" creationId="{48597C9E-40A5-B377-5EE6-FF96326FAB7B}"/>
          </ac:spMkLst>
        </pc:spChg>
      </pc:sldChg>
    </pc:docChg>
  </pc:docChgLst>
  <pc:docChgLst>
    <pc:chgData name="Gianmarco Gori" userId="S::gianmarco.gori@vub.be::cb23c283-f317-42e7-9c07-7255413c8c02" providerId="AD" clId="Web-{25B19934-98CD-4DD0-A129-11C19610D432}"/>
    <pc:docChg chg="addSld modSld">
      <pc:chgData name="Gianmarco Gori" userId="S::gianmarco.gori@vub.be::cb23c283-f317-42e7-9c07-7255413c8c02" providerId="AD" clId="Web-{25B19934-98CD-4DD0-A129-11C19610D432}" dt="2024-07-08T07:23:25.785" v="21" actId="20577"/>
      <pc:docMkLst>
        <pc:docMk/>
      </pc:docMkLst>
      <pc:sldChg chg="addSp delSp modSp new">
        <pc:chgData name="Gianmarco Gori" userId="S::gianmarco.gori@vub.be::cb23c283-f317-42e7-9c07-7255413c8c02" providerId="AD" clId="Web-{25B19934-98CD-4DD0-A129-11C19610D432}" dt="2024-07-08T07:23:25.785" v="21" actId="20577"/>
        <pc:sldMkLst>
          <pc:docMk/>
          <pc:sldMk cId="504391599" sldId="602"/>
        </pc:sldMkLst>
        <pc:spChg chg="del">
          <ac:chgData name="Gianmarco Gori" userId="S::gianmarco.gori@vub.be::cb23c283-f317-42e7-9c07-7255413c8c02" providerId="AD" clId="Web-{25B19934-98CD-4DD0-A129-11C19610D432}" dt="2024-07-08T07:22:59.174" v="1"/>
          <ac:spMkLst>
            <pc:docMk/>
            <pc:sldMk cId="504391599" sldId="602"/>
            <ac:spMk id="2" creationId="{E6DC450B-8487-C0B1-E951-EF00DFF67619}"/>
          </ac:spMkLst>
        </pc:spChg>
        <pc:spChg chg="mod">
          <ac:chgData name="Gianmarco Gori" userId="S::gianmarco.gori@vub.be::cb23c283-f317-42e7-9c07-7255413c8c02" providerId="AD" clId="Web-{25B19934-98CD-4DD0-A129-11C19610D432}" dt="2024-07-08T07:23:25.785" v="21" actId="20577"/>
          <ac:spMkLst>
            <pc:docMk/>
            <pc:sldMk cId="504391599" sldId="602"/>
            <ac:spMk id="3" creationId="{BEC18C40-094B-D033-5BC4-7C5B54AF22C6}"/>
          </ac:spMkLst>
        </pc:spChg>
        <pc:spChg chg="add mod">
          <ac:chgData name="Gianmarco Gori" userId="S::gianmarco.gori@vub.be::cb23c283-f317-42e7-9c07-7255413c8c02" providerId="AD" clId="Web-{25B19934-98CD-4DD0-A129-11C19610D432}" dt="2024-07-08T07:23:05.737" v="3" actId="1076"/>
          <ac:spMkLst>
            <pc:docMk/>
            <pc:sldMk cId="504391599" sldId="602"/>
            <ac:spMk id="8" creationId="{26F085AD-CF5D-F9F6-5F76-502BE383FA44}"/>
          </ac:spMkLst>
        </pc:spChg>
      </pc:sldChg>
    </pc:docChg>
  </pc:docChgLst>
  <pc:docChgLst>
    <pc:chgData name="Gianmarco Gori" userId="cb23c283-f317-42e7-9c07-7255413c8c02" providerId="ADAL" clId="{DD52E2BD-C368-4E70-927C-9099692EFF17}"/>
    <pc:docChg chg="custSel modSld">
      <pc:chgData name="Gianmarco Gori" userId="cb23c283-f317-42e7-9c07-7255413c8c02" providerId="ADAL" clId="{DD52E2BD-C368-4E70-927C-9099692EFF17}" dt="2024-07-08T07:28:26.022" v="181" actId="20577"/>
      <pc:docMkLst>
        <pc:docMk/>
      </pc:docMkLst>
      <pc:sldChg chg="modSp mod">
        <pc:chgData name="Gianmarco Gori" userId="cb23c283-f317-42e7-9c07-7255413c8c02" providerId="ADAL" clId="{DD52E2BD-C368-4E70-927C-9099692EFF17}" dt="2024-07-08T07:28:26.022" v="181" actId="20577"/>
        <pc:sldMkLst>
          <pc:docMk/>
          <pc:sldMk cId="504391599" sldId="602"/>
        </pc:sldMkLst>
        <pc:spChg chg="mod">
          <ac:chgData name="Gianmarco Gori" userId="cb23c283-f317-42e7-9c07-7255413c8c02" providerId="ADAL" clId="{DD52E2BD-C368-4E70-927C-9099692EFF17}" dt="2024-07-08T07:28:26.022" v="181" actId="20577"/>
          <ac:spMkLst>
            <pc:docMk/>
            <pc:sldMk cId="504391599" sldId="602"/>
            <ac:spMk id="3" creationId="{BEC18C40-094B-D033-5BC4-7C5B54AF22C6}"/>
          </ac:spMkLst>
        </pc:spChg>
        <pc:spChg chg="mod">
          <ac:chgData name="Gianmarco Gori" userId="cb23c283-f317-42e7-9c07-7255413c8c02" providerId="ADAL" clId="{DD52E2BD-C368-4E70-927C-9099692EFF17}" dt="2024-07-08T07:23:51.191" v="1" actId="6549"/>
          <ac:spMkLst>
            <pc:docMk/>
            <pc:sldMk cId="504391599" sldId="602"/>
            <ac:spMk id="4" creationId="{CE6203C3-54A2-5435-F723-93ACD0E32B6D}"/>
          </ac:spMkLst>
        </pc:spChg>
        <pc:spChg chg="mod">
          <ac:chgData name="Gianmarco Gori" userId="cb23c283-f317-42e7-9c07-7255413c8c02" providerId="ADAL" clId="{DD52E2BD-C368-4E70-927C-9099692EFF17}" dt="2024-07-08T07:23:57.926" v="4" actId="20577"/>
          <ac:spMkLst>
            <pc:docMk/>
            <pc:sldMk cId="504391599" sldId="602"/>
            <ac:spMk id="5" creationId="{BDA9E30E-E495-328D-2C10-20E6D469721F}"/>
          </ac:spMkLst>
        </pc:spChg>
      </pc:sldChg>
    </pc:docChg>
  </pc:docChgLst>
  <pc:docChgLst>
    <pc:chgData name="Gianmarco Gori" userId="cb23c283-f317-42e7-9c07-7255413c8c02" providerId="ADAL" clId="{AC4F0555-548D-4416-986B-B9557686083D}"/>
    <pc:docChg chg="undo custSel addSld delSld delSection modSection">
      <pc:chgData name="Gianmarco Gori" userId="cb23c283-f317-42e7-9c07-7255413c8c02" providerId="ADAL" clId="{AC4F0555-548D-4416-986B-B9557686083D}" dt="2024-07-08T07:03:09.904" v="44" actId="17853"/>
      <pc:docMkLst>
        <pc:docMk/>
      </pc:docMkLst>
      <pc:sldChg chg="del">
        <pc:chgData name="Gianmarco Gori" userId="cb23c283-f317-42e7-9c07-7255413c8c02" providerId="ADAL" clId="{AC4F0555-548D-4416-986B-B9557686083D}" dt="2024-07-08T07:02:22.826" v="0" actId="47"/>
        <pc:sldMkLst>
          <pc:docMk/>
          <pc:sldMk cId="1931581279" sldId="256"/>
        </pc:sldMkLst>
      </pc:sldChg>
      <pc:sldChg chg="del">
        <pc:chgData name="Gianmarco Gori" userId="cb23c283-f317-42e7-9c07-7255413c8c02" providerId="ADAL" clId="{AC4F0555-548D-4416-986B-B9557686083D}" dt="2024-07-08T07:02:23.863" v="2" actId="47"/>
        <pc:sldMkLst>
          <pc:docMk/>
          <pc:sldMk cId="2469985379" sldId="466"/>
        </pc:sldMkLst>
      </pc:sldChg>
      <pc:sldChg chg="del">
        <pc:chgData name="Gianmarco Gori" userId="cb23c283-f317-42e7-9c07-7255413c8c02" providerId="ADAL" clId="{AC4F0555-548D-4416-986B-B9557686083D}" dt="2024-07-08T07:02:24.757" v="4" actId="47"/>
        <pc:sldMkLst>
          <pc:docMk/>
          <pc:sldMk cId="418913755" sldId="486"/>
        </pc:sldMkLst>
      </pc:sldChg>
      <pc:sldChg chg="del">
        <pc:chgData name="Gianmarco Gori" userId="cb23c283-f317-42e7-9c07-7255413c8c02" providerId="ADAL" clId="{AC4F0555-548D-4416-986B-B9557686083D}" dt="2024-07-08T07:02:26.999" v="9" actId="47"/>
        <pc:sldMkLst>
          <pc:docMk/>
          <pc:sldMk cId="85257003" sldId="487"/>
        </pc:sldMkLst>
      </pc:sldChg>
      <pc:sldChg chg="del">
        <pc:chgData name="Gianmarco Gori" userId="cb23c283-f317-42e7-9c07-7255413c8c02" providerId="ADAL" clId="{AC4F0555-548D-4416-986B-B9557686083D}" dt="2024-07-08T07:02:28.327" v="12" actId="47"/>
        <pc:sldMkLst>
          <pc:docMk/>
          <pc:sldMk cId="1176486293" sldId="488"/>
        </pc:sldMkLst>
      </pc:sldChg>
      <pc:sldChg chg="del">
        <pc:chgData name="Gianmarco Gori" userId="cb23c283-f317-42e7-9c07-7255413c8c02" providerId="ADAL" clId="{AC4F0555-548D-4416-986B-B9557686083D}" dt="2024-07-08T07:02:27.923" v="11" actId="47"/>
        <pc:sldMkLst>
          <pc:docMk/>
          <pc:sldMk cId="3340501933" sldId="489"/>
        </pc:sldMkLst>
      </pc:sldChg>
      <pc:sldChg chg="del">
        <pc:chgData name="Gianmarco Gori" userId="cb23c283-f317-42e7-9c07-7255413c8c02" providerId="ADAL" clId="{AC4F0555-548D-4416-986B-B9557686083D}" dt="2024-07-08T07:02:27.496" v="10" actId="47"/>
        <pc:sldMkLst>
          <pc:docMk/>
          <pc:sldMk cId="3300249348" sldId="490"/>
        </pc:sldMkLst>
      </pc:sldChg>
      <pc:sldChg chg="del">
        <pc:chgData name="Gianmarco Gori" userId="cb23c283-f317-42e7-9c07-7255413c8c02" providerId="ADAL" clId="{AC4F0555-548D-4416-986B-B9557686083D}" dt="2024-07-08T07:02:28.747" v="13" actId="47"/>
        <pc:sldMkLst>
          <pc:docMk/>
          <pc:sldMk cId="814688818" sldId="491"/>
        </pc:sldMkLst>
      </pc:sldChg>
      <pc:sldChg chg="del">
        <pc:chgData name="Gianmarco Gori" userId="cb23c283-f317-42e7-9c07-7255413c8c02" providerId="ADAL" clId="{AC4F0555-548D-4416-986B-B9557686083D}" dt="2024-07-08T07:02:29.622" v="14" actId="47"/>
        <pc:sldMkLst>
          <pc:docMk/>
          <pc:sldMk cId="1211392811" sldId="492"/>
        </pc:sldMkLst>
      </pc:sldChg>
      <pc:sldChg chg="del">
        <pc:chgData name="Gianmarco Gori" userId="cb23c283-f317-42e7-9c07-7255413c8c02" providerId="ADAL" clId="{AC4F0555-548D-4416-986B-B9557686083D}" dt="2024-07-08T07:02:25.213" v="5" actId="47"/>
        <pc:sldMkLst>
          <pc:docMk/>
          <pc:sldMk cId="4283782032" sldId="493"/>
        </pc:sldMkLst>
      </pc:sldChg>
      <pc:sldChg chg="del">
        <pc:chgData name="Gianmarco Gori" userId="cb23c283-f317-42e7-9c07-7255413c8c02" providerId="ADAL" clId="{AC4F0555-548D-4416-986B-B9557686083D}" dt="2024-07-08T07:02:25.607" v="6" actId="47"/>
        <pc:sldMkLst>
          <pc:docMk/>
          <pc:sldMk cId="2837844202" sldId="494"/>
        </pc:sldMkLst>
      </pc:sldChg>
      <pc:sldChg chg="del">
        <pc:chgData name="Gianmarco Gori" userId="cb23c283-f317-42e7-9c07-7255413c8c02" providerId="ADAL" clId="{AC4F0555-548D-4416-986B-B9557686083D}" dt="2024-07-08T07:02:26.503" v="8" actId="47"/>
        <pc:sldMkLst>
          <pc:docMk/>
          <pc:sldMk cId="4226463036" sldId="496"/>
        </pc:sldMkLst>
      </pc:sldChg>
      <pc:sldChg chg="del">
        <pc:chgData name="Gianmarco Gori" userId="cb23c283-f317-42e7-9c07-7255413c8c02" providerId="ADAL" clId="{AC4F0555-548D-4416-986B-B9557686083D}" dt="2024-07-08T07:02:24.293" v="3" actId="47"/>
        <pc:sldMkLst>
          <pc:docMk/>
          <pc:sldMk cId="544750665" sldId="500"/>
        </pc:sldMkLst>
      </pc:sldChg>
      <pc:sldChg chg="del">
        <pc:chgData name="Gianmarco Gori" userId="cb23c283-f317-42e7-9c07-7255413c8c02" providerId="ADAL" clId="{AC4F0555-548D-4416-986B-B9557686083D}" dt="2024-07-08T07:02:26.064" v="7" actId="47"/>
        <pc:sldMkLst>
          <pc:docMk/>
          <pc:sldMk cId="1150609652" sldId="501"/>
        </pc:sldMkLst>
      </pc:sldChg>
      <pc:sldChg chg="del">
        <pc:chgData name="Gianmarco Gori" userId="cb23c283-f317-42e7-9c07-7255413c8c02" providerId="ADAL" clId="{AC4F0555-548D-4416-986B-B9557686083D}" dt="2024-07-08T07:02:40.074" v="20" actId="47"/>
        <pc:sldMkLst>
          <pc:docMk/>
          <pc:sldMk cId="1628342306" sldId="504"/>
        </pc:sldMkLst>
      </pc:sldChg>
      <pc:sldChg chg="del">
        <pc:chgData name="Gianmarco Gori" userId="cb23c283-f317-42e7-9c07-7255413c8c02" providerId="ADAL" clId="{AC4F0555-548D-4416-986B-B9557686083D}" dt="2024-07-08T07:02:43.293" v="25" actId="47"/>
        <pc:sldMkLst>
          <pc:docMk/>
          <pc:sldMk cId="3782320782" sldId="505"/>
        </pc:sldMkLst>
      </pc:sldChg>
      <pc:sldChg chg="del">
        <pc:chgData name="Gianmarco Gori" userId="cb23c283-f317-42e7-9c07-7255413c8c02" providerId="ADAL" clId="{AC4F0555-548D-4416-986B-B9557686083D}" dt="2024-07-08T07:02:44.581" v="28" actId="47"/>
        <pc:sldMkLst>
          <pc:docMk/>
          <pc:sldMk cId="3423268625" sldId="506"/>
        </pc:sldMkLst>
      </pc:sldChg>
      <pc:sldChg chg="del">
        <pc:chgData name="Gianmarco Gori" userId="cb23c283-f317-42e7-9c07-7255413c8c02" providerId="ADAL" clId="{AC4F0555-548D-4416-986B-B9557686083D}" dt="2024-07-08T07:02:23.388" v="1" actId="47"/>
        <pc:sldMkLst>
          <pc:docMk/>
          <pc:sldMk cId="2453890018" sldId="535"/>
        </pc:sldMkLst>
      </pc:sldChg>
      <pc:sldChg chg="add del">
        <pc:chgData name="Gianmarco Gori" userId="cb23c283-f317-42e7-9c07-7255413c8c02" providerId="ADAL" clId="{AC4F0555-548D-4416-986B-B9557686083D}" dt="2024-07-08T07:02:50.171" v="37" actId="47"/>
        <pc:sldMkLst>
          <pc:docMk/>
          <pc:sldMk cId="2906313174" sldId="563"/>
        </pc:sldMkLst>
      </pc:sldChg>
      <pc:sldChg chg="add del">
        <pc:chgData name="Gianmarco Gori" userId="cb23c283-f317-42e7-9c07-7255413c8c02" providerId="ADAL" clId="{AC4F0555-548D-4416-986B-B9557686083D}" dt="2024-07-08T07:02:53.076" v="40" actId="47"/>
        <pc:sldMkLst>
          <pc:docMk/>
          <pc:sldMk cId="4021196690" sldId="565"/>
        </pc:sldMkLst>
      </pc:sldChg>
      <pc:sldChg chg="add del">
        <pc:chgData name="Gianmarco Gori" userId="cb23c283-f317-42e7-9c07-7255413c8c02" providerId="ADAL" clId="{AC4F0555-548D-4416-986B-B9557686083D}" dt="2024-07-08T07:02:51.640" v="39" actId="47"/>
        <pc:sldMkLst>
          <pc:docMk/>
          <pc:sldMk cId="1696023909" sldId="566"/>
        </pc:sldMkLst>
      </pc:sldChg>
      <pc:sldChg chg="add del">
        <pc:chgData name="Gianmarco Gori" userId="cb23c283-f317-42e7-9c07-7255413c8c02" providerId="ADAL" clId="{AC4F0555-548D-4416-986B-B9557686083D}" dt="2024-07-08T07:02:54.310" v="41" actId="47"/>
        <pc:sldMkLst>
          <pc:docMk/>
          <pc:sldMk cId="1046743173" sldId="567"/>
        </pc:sldMkLst>
      </pc:sldChg>
      <pc:sldChg chg="del">
        <pc:chgData name="Gianmarco Gori" userId="cb23c283-f317-42e7-9c07-7255413c8c02" providerId="ADAL" clId="{AC4F0555-548D-4416-986B-B9557686083D}" dt="2024-07-08T07:02:37.020" v="16" actId="47"/>
        <pc:sldMkLst>
          <pc:docMk/>
          <pc:sldMk cId="397779188" sldId="569"/>
        </pc:sldMkLst>
      </pc:sldChg>
      <pc:sldChg chg="del">
        <pc:chgData name="Gianmarco Gori" userId="cb23c283-f317-42e7-9c07-7255413c8c02" providerId="ADAL" clId="{AC4F0555-548D-4416-986B-B9557686083D}" dt="2024-07-08T07:02:38.217" v="17" actId="47"/>
        <pc:sldMkLst>
          <pc:docMk/>
          <pc:sldMk cId="646930807" sldId="571"/>
        </pc:sldMkLst>
      </pc:sldChg>
      <pc:sldChg chg="del">
        <pc:chgData name="Gianmarco Gori" userId="cb23c283-f317-42e7-9c07-7255413c8c02" providerId="ADAL" clId="{AC4F0555-548D-4416-986B-B9557686083D}" dt="2024-07-08T07:02:38.776" v="18" actId="47"/>
        <pc:sldMkLst>
          <pc:docMk/>
          <pc:sldMk cId="3611249950" sldId="572"/>
        </pc:sldMkLst>
      </pc:sldChg>
      <pc:sldChg chg="del">
        <pc:chgData name="Gianmarco Gori" userId="cb23c283-f317-42e7-9c07-7255413c8c02" providerId="ADAL" clId="{AC4F0555-548D-4416-986B-B9557686083D}" dt="2024-07-08T07:02:39.270" v="19" actId="47"/>
        <pc:sldMkLst>
          <pc:docMk/>
          <pc:sldMk cId="1165640779" sldId="573"/>
        </pc:sldMkLst>
      </pc:sldChg>
      <pc:sldChg chg="del">
        <pc:chgData name="Gianmarco Gori" userId="cb23c283-f317-42e7-9c07-7255413c8c02" providerId="ADAL" clId="{AC4F0555-548D-4416-986B-B9557686083D}" dt="2024-07-08T07:02:40.617" v="21" actId="47"/>
        <pc:sldMkLst>
          <pc:docMk/>
          <pc:sldMk cId="3940859235" sldId="574"/>
        </pc:sldMkLst>
      </pc:sldChg>
      <pc:sldChg chg="del">
        <pc:chgData name="Gianmarco Gori" userId="cb23c283-f317-42e7-9c07-7255413c8c02" providerId="ADAL" clId="{AC4F0555-548D-4416-986B-B9557686083D}" dt="2024-07-08T07:02:41.569" v="22" actId="47"/>
        <pc:sldMkLst>
          <pc:docMk/>
          <pc:sldMk cId="612944907" sldId="576"/>
        </pc:sldMkLst>
      </pc:sldChg>
      <pc:sldChg chg="del">
        <pc:chgData name="Gianmarco Gori" userId="cb23c283-f317-42e7-9c07-7255413c8c02" providerId="ADAL" clId="{AC4F0555-548D-4416-986B-B9557686083D}" dt="2024-07-08T07:02:42.110" v="23" actId="47"/>
        <pc:sldMkLst>
          <pc:docMk/>
          <pc:sldMk cId="1435012511" sldId="577"/>
        </pc:sldMkLst>
      </pc:sldChg>
      <pc:sldChg chg="del">
        <pc:chgData name="Gianmarco Gori" userId="cb23c283-f317-42e7-9c07-7255413c8c02" providerId="ADAL" clId="{AC4F0555-548D-4416-986B-B9557686083D}" dt="2024-07-08T07:02:42.676" v="24" actId="47"/>
        <pc:sldMkLst>
          <pc:docMk/>
          <pc:sldMk cId="3144241281" sldId="578"/>
        </pc:sldMkLst>
      </pc:sldChg>
      <pc:sldChg chg="del">
        <pc:chgData name="Gianmarco Gori" userId="cb23c283-f317-42e7-9c07-7255413c8c02" providerId="ADAL" clId="{AC4F0555-548D-4416-986B-B9557686083D}" dt="2024-07-08T07:02:43.872" v="26" actId="47"/>
        <pc:sldMkLst>
          <pc:docMk/>
          <pc:sldMk cId="3515658707" sldId="580"/>
        </pc:sldMkLst>
      </pc:sldChg>
      <pc:sldChg chg="del">
        <pc:chgData name="Gianmarco Gori" userId="cb23c283-f317-42e7-9c07-7255413c8c02" providerId="ADAL" clId="{AC4F0555-548D-4416-986B-B9557686083D}" dt="2024-07-08T07:02:44.378" v="27" actId="47"/>
        <pc:sldMkLst>
          <pc:docMk/>
          <pc:sldMk cId="2306418165" sldId="581"/>
        </pc:sldMkLst>
      </pc:sldChg>
      <pc:sldChg chg="del">
        <pc:chgData name="Gianmarco Gori" userId="cb23c283-f317-42e7-9c07-7255413c8c02" providerId="ADAL" clId="{AC4F0555-548D-4416-986B-B9557686083D}" dt="2024-07-08T07:02:44.756" v="29" actId="47"/>
        <pc:sldMkLst>
          <pc:docMk/>
          <pc:sldMk cId="2896978519" sldId="587"/>
        </pc:sldMkLst>
      </pc:sldChg>
      <pc:sldChg chg="add del">
        <pc:chgData name="Gianmarco Gori" userId="cb23c283-f317-42e7-9c07-7255413c8c02" providerId="ADAL" clId="{AC4F0555-548D-4416-986B-B9557686083D}" dt="2024-07-08T07:02:50.767" v="38" actId="47"/>
        <pc:sldMkLst>
          <pc:docMk/>
          <pc:sldMk cId="2493885953" sldId="590"/>
        </pc:sldMkLst>
      </pc:sldChg>
      <pc:sldChg chg="del">
        <pc:chgData name="Gianmarco Gori" userId="cb23c283-f317-42e7-9c07-7255413c8c02" providerId="ADAL" clId="{AC4F0555-548D-4416-986B-B9557686083D}" dt="2024-07-08T07:02:35.951" v="15" actId="47"/>
        <pc:sldMkLst>
          <pc:docMk/>
          <pc:sldMk cId="3970738718" sldId="591"/>
        </pc:sldMkLst>
      </pc:sldChg>
      <pc:sldChg chg="del">
        <pc:chgData name="Gianmarco Gori" userId="cb23c283-f317-42e7-9c07-7255413c8c02" providerId="ADAL" clId="{AC4F0555-548D-4416-986B-B9557686083D}" dt="2024-07-08T07:02:44.923" v="30" actId="47"/>
        <pc:sldMkLst>
          <pc:docMk/>
          <pc:sldMk cId="1673306329" sldId="592"/>
        </pc:sldMkLst>
      </pc:sldChg>
      <pc:sldChg chg="add del">
        <pc:chgData name="Gianmarco Gori" userId="cb23c283-f317-42e7-9c07-7255413c8c02" providerId="ADAL" clId="{AC4F0555-548D-4416-986B-B9557686083D}" dt="2024-07-08T07:02:58.297" v="43" actId="47"/>
        <pc:sldMkLst>
          <pc:docMk/>
          <pc:sldMk cId="771305210" sldId="59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298E48-E65E-8F48-A590-EE82FDF6AEB4}" type="datetimeFigureOut">
              <a:rPr lang="en-GB" smtClean="0"/>
              <a:t>09/07/2024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6D7523-5E5A-F54F-975E-DF0501C22D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6032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6D7523-5E5A-F54F-975E-DF0501C22D4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3151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6D7523-5E5A-F54F-975E-DF0501C22D4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0362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6D7523-5E5A-F54F-975E-DF0501C22D43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5198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HAI-NET Tutorial AI ACT Proposal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HAI-NET Tutorial AI ACT Proposal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HAI-NET Tutorial AI ACT Proposal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>
                <a:latin typeface="Broadway" pitchFamily="82" charset="77"/>
              </a:defRPr>
            </a:lvl1pPr>
          </a:lstStyle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371600" y="2286000"/>
            <a:ext cx="9601200" cy="3581400"/>
          </a:xfrm>
        </p:spPr>
        <p:txBody>
          <a:bodyPr wrap="square"/>
          <a:lstStyle>
            <a:lvl1pPr>
              <a:defRPr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  <a:lvl2pPr>
              <a:defRPr>
                <a:latin typeface="Futura Medium" panose="020B0602020204020303" pitchFamily="34" charset="-79"/>
                <a:cs typeface="Futura Medium" panose="020B0602020204020303" pitchFamily="34" charset="-79"/>
              </a:defRPr>
            </a:lvl2pPr>
            <a:lvl3pPr>
              <a:defRPr>
                <a:latin typeface="Futura Medium" panose="020B0602020204020303" pitchFamily="34" charset="-79"/>
                <a:cs typeface="Futura Medium" panose="020B0602020204020303" pitchFamily="34" charset="-79"/>
              </a:defRPr>
            </a:lvl3pPr>
            <a:lvl4pPr>
              <a:defRPr>
                <a:latin typeface="Futura Medium" panose="020B0602020204020303" pitchFamily="34" charset="-79"/>
                <a:cs typeface="Futura Medium" panose="020B0602020204020303" pitchFamily="34" charset="-79"/>
              </a:defRPr>
            </a:lvl4pPr>
            <a:lvl5pPr>
              <a:defRPr>
                <a:latin typeface="Futura Medium" panose="020B0602020204020303" pitchFamily="34" charset="-79"/>
                <a:cs typeface="Futura Medium" panose="020B0602020204020303" pitchFamily="34" charset="-79"/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HAI-NET Tutorial AI ACT Proposal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HAI-NET Tutorial AI ACT Proposal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HAI-NET Tutorial AI ACT Proposal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2021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HAI-NET Tutorial AI ACT Proposal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HAI-NET Tutorial AI ACT Proposal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HAI-NET Tutorial AI ACT Proposal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HAI-NET Tutorial AI ACT Proposal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Sleep de afbeelding naar de tijdelijke aanduiding of 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HAI-NET Tutorial AI ACT Proposal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HAI-NET Tutorial AI ACT Proposal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9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0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1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hyperlink" Target="https://www.humane-ai.eu/wp-content/uploads/2023/05/HAI-report-LSTS_G.Gori_.pdf" TargetMode="External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95597-EB2A-BE41-9589-D4AD1B784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What’s up?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6C72D-4129-B54B-B7C6-0A0F43377E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870841"/>
            <a:ext cx="9601200" cy="399655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b="1"/>
          </a:p>
          <a:p>
            <a:pPr marL="457200" indent="-457200">
              <a:buFont typeface="+mj-lt"/>
              <a:buAutoNum type="arabicPeriod"/>
            </a:pPr>
            <a:r>
              <a:rPr lang="en-GB" b="1"/>
              <a:t>Objectives of the Tutorial and of the AI Act</a:t>
            </a:r>
          </a:p>
          <a:p>
            <a:pPr marL="457200" indent="-457200">
              <a:buFont typeface="+mj-lt"/>
              <a:buAutoNum type="arabicPeriod"/>
            </a:pPr>
            <a:r>
              <a:rPr lang="en-GB"/>
              <a:t>Defining AI Systems and GPAI Models</a:t>
            </a:r>
          </a:p>
          <a:p>
            <a:pPr marL="457200" indent="-457200">
              <a:buFont typeface="+mj-lt"/>
              <a:buAutoNum type="arabicPeriod"/>
            </a:pPr>
            <a:r>
              <a:rPr lang="en-GB">
                <a:solidFill>
                  <a:srgbClr val="0070C0"/>
                </a:solidFill>
              </a:rPr>
              <a:t>Obligations of providers of GPAI Models</a:t>
            </a:r>
          </a:p>
          <a:p>
            <a:pPr marL="457200" indent="-457200">
              <a:buFont typeface="+mj-lt"/>
              <a:buAutoNum type="arabicPeriod"/>
            </a:pPr>
            <a:r>
              <a:rPr lang="en-GB"/>
              <a:t>Defining GPAI Models with systemic risk</a:t>
            </a:r>
          </a:p>
          <a:p>
            <a:pPr marL="457200" indent="-457200">
              <a:buFont typeface="+mj-lt"/>
              <a:buAutoNum type="arabicPeriod"/>
            </a:pPr>
            <a:r>
              <a:rPr lang="en-GB"/>
              <a:t>Obligations of providers of GPIA Models with systemic risk</a:t>
            </a:r>
          </a:p>
          <a:p>
            <a:pPr marL="457200" indent="-457200">
              <a:buFont typeface="+mj-lt"/>
              <a:buAutoNum type="arabicPeriod"/>
            </a:pPr>
            <a:r>
              <a:rPr lang="en-GB"/>
              <a:t>Obligations of providers of GPIA Systems</a:t>
            </a:r>
          </a:p>
          <a:p>
            <a:pPr marL="457200" indent="-457200">
              <a:buFont typeface="+mj-lt"/>
              <a:buAutoNum type="arabicPeriod"/>
            </a:pPr>
            <a:r>
              <a:rPr lang="en-GB"/>
              <a:t>Relevance for human-centric AI</a:t>
            </a:r>
          </a:p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1C766-6D30-8F4C-A3C4-228ABB78A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3E98C4-1A60-9740-A596-532ADFE6B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HAI-NET Tutorial AI ACT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901DB-DA4E-0F4C-8DBC-52EE9456C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</a:t>
            </a:fld>
            <a:endParaRPr lang="en-US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793E4B9E-06E4-DF8D-2F5A-8BBEF24DF0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80048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273"/>
    </mc:Choice>
    <mc:Fallback>
      <p:transition spd="slow" advTm="23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7C7C4-0233-9C4D-8279-992AB40A4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June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CE54C8-5375-ED44-B2F5-8EA07F6D5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HAI-NET Tutorial AI ACT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ED488F-A44B-8248-8E3F-DEC69B7D0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E57DC2-970A-4B3E-BB1C-7A09969E49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91B0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49B0296-EAE0-E3CB-F43F-61AC5A1196CE}"/>
              </a:ext>
            </a:extLst>
          </p:cNvPr>
          <p:cNvSpPr/>
          <p:nvPr/>
        </p:nvSpPr>
        <p:spPr>
          <a:xfrm>
            <a:off x="757859" y="121850"/>
            <a:ext cx="11142041" cy="639898"/>
          </a:xfrm>
          <a:prstGeom prst="roundRect">
            <a:avLst>
              <a:gd name="adj" fmla="val 7500"/>
            </a:avLst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22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Technical documentation (A.XI) </a:t>
            </a:r>
            <a:r>
              <a:rPr lang="en-GB" sz="2200" b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</a:t>
            </a:r>
            <a:r>
              <a:rPr lang="en-GB" sz="2200" b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information </a:t>
            </a:r>
            <a:r>
              <a:rPr lang="en-GB" sz="2200" b="1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downstream providers (A.XII)</a:t>
            </a:r>
            <a:endParaRPr lang="en-GB" sz="2200" b="1">
              <a:solidFill>
                <a:srgbClr val="00B05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1112C93-C102-10CD-4573-981096664192}"/>
              </a:ext>
            </a:extLst>
          </p:cNvPr>
          <p:cNvSpPr/>
          <p:nvPr/>
        </p:nvSpPr>
        <p:spPr>
          <a:xfrm>
            <a:off x="5370297" y="5177402"/>
            <a:ext cx="5818932" cy="584775"/>
          </a:xfrm>
          <a:prstGeom prst="roundRect">
            <a:avLst>
              <a:gd name="adj" fmla="val 5358"/>
            </a:avLst>
          </a:prstGeom>
          <a:solidFill>
            <a:srgbClr val="00B050">
              <a:alpha val="10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r>
              <a:rPr lang="en-US" sz="1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 does/can the GPAIM </a:t>
            </a:r>
            <a:r>
              <a:rPr lang="en-US" sz="16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interact with hardware/software </a:t>
            </a:r>
            <a:r>
              <a:rPr lang="en-US" sz="1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that is not part of the GPAIM itself?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7A51863-196C-F7F7-B8CA-A6DD2CE09606}"/>
              </a:ext>
            </a:extLst>
          </p:cNvPr>
          <p:cNvSpPr/>
          <p:nvPr/>
        </p:nvSpPr>
        <p:spPr>
          <a:xfrm>
            <a:off x="5370297" y="5921654"/>
            <a:ext cx="5818932" cy="531732"/>
          </a:xfrm>
          <a:prstGeom prst="roundRect">
            <a:avLst>
              <a:gd name="adj" fmla="val 5358"/>
            </a:avLst>
          </a:prstGeom>
          <a:solidFill>
            <a:srgbClr val="00B050">
              <a:alpha val="10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r>
              <a:rPr lang="en-US" sz="1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are the versions of </a:t>
            </a:r>
            <a:r>
              <a:rPr lang="en-US" sz="16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relevant software </a:t>
            </a:r>
            <a:r>
              <a:rPr lang="en-US" sz="1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related to the use of the GPAIM?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EF072FF-C8EF-2598-ED41-9FF6BE13FBBF}"/>
              </a:ext>
            </a:extLst>
          </p:cNvPr>
          <p:cNvSpPr/>
          <p:nvPr/>
        </p:nvSpPr>
        <p:spPr>
          <a:xfrm>
            <a:off x="4962247" y="1029260"/>
            <a:ext cx="6035040" cy="457200"/>
          </a:xfrm>
          <a:prstGeom prst="roundRect">
            <a:avLst>
              <a:gd name="adj" fmla="val 5358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</a:t>
            </a:r>
            <a:r>
              <a:rPr lang="en-US" sz="16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task</a:t>
            </a: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is the model </a:t>
            </a:r>
            <a:r>
              <a:rPr lang="en-US" sz="16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intended to perform</a:t>
            </a: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6901E86-F58A-2F0C-FDBE-2662C5DCCB7A}"/>
              </a:ext>
            </a:extLst>
          </p:cNvPr>
          <p:cNvSpPr/>
          <p:nvPr/>
        </p:nvSpPr>
        <p:spPr>
          <a:xfrm>
            <a:off x="4962251" y="1600989"/>
            <a:ext cx="6035040" cy="457200"/>
          </a:xfrm>
          <a:prstGeom prst="roundRect">
            <a:avLst>
              <a:gd name="adj" fmla="val 5358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which the </a:t>
            </a:r>
            <a:r>
              <a:rPr lang="en-US" sz="16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type of AI systems</a:t>
            </a: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can the model be </a:t>
            </a:r>
            <a:r>
              <a:rPr lang="en-US" sz="16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integrated</a:t>
            </a: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814AC16-E864-8628-417D-B8EF09FCE3DB}"/>
              </a:ext>
            </a:extLst>
          </p:cNvPr>
          <p:cNvSpPr/>
          <p:nvPr/>
        </p:nvSpPr>
        <p:spPr>
          <a:xfrm>
            <a:off x="4962248" y="2173545"/>
            <a:ext cx="6035040" cy="457200"/>
          </a:xfrm>
          <a:prstGeom prst="roundRect">
            <a:avLst>
              <a:gd name="adj" fmla="val 5358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are the applicable </a:t>
            </a:r>
            <a:r>
              <a:rPr lang="en-US" sz="16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acceptable use policies?</a:t>
            </a:r>
            <a:endParaRPr lang="en-US" sz="160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1B6106F-A73F-9131-5502-F567C4D5EC94}"/>
              </a:ext>
            </a:extLst>
          </p:cNvPr>
          <p:cNvSpPr/>
          <p:nvPr/>
        </p:nvSpPr>
        <p:spPr>
          <a:xfrm>
            <a:off x="4962250" y="2757096"/>
            <a:ext cx="6035040" cy="457200"/>
          </a:xfrm>
          <a:prstGeom prst="roundRect">
            <a:avLst>
              <a:gd name="adj" fmla="val 5358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When was the model </a:t>
            </a:r>
            <a:r>
              <a:rPr lang="en-US" sz="16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released</a:t>
            </a: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How was it </a:t>
            </a:r>
            <a:r>
              <a:rPr lang="en-US" sz="16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distributed</a:t>
            </a: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9DBE67D-6B17-48E0-8D1F-62D9BF281CDC}"/>
              </a:ext>
            </a:extLst>
          </p:cNvPr>
          <p:cNvSpPr/>
          <p:nvPr/>
        </p:nvSpPr>
        <p:spPr>
          <a:xfrm>
            <a:off x="4978589" y="3320535"/>
            <a:ext cx="6035040" cy="457200"/>
          </a:xfrm>
          <a:prstGeom prst="roundRect">
            <a:avLst>
              <a:gd name="adj" fmla="val 5358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is the </a:t>
            </a:r>
            <a:r>
              <a:rPr lang="en-US" sz="16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model architecture</a:t>
            </a: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How many </a:t>
            </a:r>
            <a:r>
              <a:rPr lang="en-US" sz="16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parameters</a:t>
            </a: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88E7546-7160-D5FE-B84C-89204F50DADC}"/>
              </a:ext>
            </a:extLst>
          </p:cNvPr>
          <p:cNvSpPr/>
          <p:nvPr/>
        </p:nvSpPr>
        <p:spPr>
          <a:xfrm>
            <a:off x="4978590" y="3895697"/>
            <a:ext cx="6035040" cy="457200"/>
          </a:xfrm>
          <a:prstGeom prst="roundRect">
            <a:avLst>
              <a:gd name="adj" fmla="val 5358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are the </a:t>
            </a:r>
            <a:r>
              <a:rPr lang="en-US" sz="16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modalities </a:t>
            </a: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</a:t>
            </a:r>
            <a:r>
              <a:rPr lang="en-US" sz="16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format of input and output?</a:t>
            </a:r>
            <a:endParaRPr lang="en-US" sz="160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A3A020B-666E-6FB3-EEA4-DD1AB1A53139}"/>
              </a:ext>
            </a:extLst>
          </p:cNvPr>
          <p:cNvSpPr/>
          <p:nvPr/>
        </p:nvSpPr>
        <p:spPr>
          <a:xfrm>
            <a:off x="4988864" y="4458353"/>
            <a:ext cx="6035040" cy="457200"/>
          </a:xfrm>
          <a:prstGeom prst="roundRect">
            <a:avLst>
              <a:gd name="adj" fmla="val 5358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Under what </a:t>
            </a:r>
            <a:r>
              <a:rPr lang="en-US" sz="16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license</a:t>
            </a: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is the model released?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A26850F-2AF3-7BF4-EB06-11EC45C831E9}"/>
              </a:ext>
            </a:extLst>
          </p:cNvPr>
          <p:cNvSpPr/>
          <p:nvPr/>
        </p:nvSpPr>
        <p:spPr>
          <a:xfrm>
            <a:off x="897559" y="2402145"/>
            <a:ext cx="2480641" cy="1156107"/>
          </a:xfrm>
          <a:prstGeom prst="roundRect">
            <a:avLst>
              <a:gd name="adj" fmla="val 5358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</a:t>
            </a:r>
            <a:r>
              <a:rPr lang="en-GB" sz="1600" b="1" i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description </a:t>
            </a:r>
            <a:r>
              <a:rPr lang="en-GB" sz="16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 the GPAIM</a:t>
            </a:r>
          </a:p>
        </p:txBody>
      </p: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49552225-BE62-8CE7-04D0-40DF63F043B8}"/>
              </a:ext>
            </a:extLst>
          </p:cNvPr>
          <p:cNvCxnSpPr>
            <a:cxnSpLocks/>
            <a:stCxn id="20" idx="3"/>
            <a:endCxn id="12" idx="1"/>
          </p:cNvCxnSpPr>
          <p:nvPr/>
        </p:nvCxnSpPr>
        <p:spPr>
          <a:xfrm flipV="1">
            <a:off x="3378200" y="1257860"/>
            <a:ext cx="1584047" cy="1722339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862BEC28-0893-D5C1-34E6-9B1A783D2B05}"/>
              </a:ext>
            </a:extLst>
          </p:cNvPr>
          <p:cNvCxnSpPr>
            <a:cxnSpLocks/>
            <a:stCxn id="20" idx="3"/>
            <a:endCxn id="14" idx="1"/>
          </p:cNvCxnSpPr>
          <p:nvPr/>
        </p:nvCxnSpPr>
        <p:spPr>
          <a:xfrm flipV="1">
            <a:off x="3378200" y="1829589"/>
            <a:ext cx="1584051" cy="115061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233E7BEC-4B0A-3B67-C586-10E0A7CD31F8}"/>
              </a:ext>
            </a:extLst>
          </p:cNvPr>
          <p:cNvCxnSpPr>
            <a:cxnSpLocks/>
            <a:stCxn id="20" idx="3"/>
            <a:endCxn id="19" idx="1"/>
          </p:cNvCxnSpPr>
          <p:nvPr/>
        </p:nvCxnSpPr>
        <p:spPr>
          <a:xfrm>
            <a:off x="3378200" y="2980199"/>
            <a:ext cx="1610664" cy="1706754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8AFF6ECF-C8B8-43D0-EA0B-DF891E26EF59}"/>
              </a:ext>
            </a:extLst>
          </p:cNvPr>
          <p:cNvCxnSpPr>
            <a:cxnSpLocks/>
            <a:stCxn id="20" idx="3"/>
            <a:endCxn id="15" idx="1"/>
          </p:cNvCxnSpPr>
          <p:nvPr/>
        </p:nvCxnSpPr>
        <p:spPr>
          <a:xfrm flipV="1">
            <a:off x="3378200" y="2402145"/>
            <a:ext cx="1584048" cy="578054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Connector: Elbow 33">
            <a:extLst>
              <a:ext uri="{FF2B5EF4-FFF2-40B4-BE49-F238E27FC236}">
                <a16:creationId xmlns:a16="http://schemas.microsoft.com/office/drawing/2014/main" id="{36A959FF-4A8D-EE73-F364-594CA778659A}"/>
              </a:ext>
            </a:extLst>
          </p:cNvPr>
          <p:cNvCxnSpPr>
            <a:cxnSpLocks/>
            <a:stCxn id="20" idx="3"/>
            <a:endCxn id="16" idx="1"/>
          </p:cNvCxnSpPr>
          <p:nvPr/>
        </p:nvCxnSpPr>
        <p:spPr>
          <a:xfrm>
            <a:off x="3378200" y="2980199"/>
            <a:ext cx="1584050" cy="5497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Connector: Elbow 36">
            <a:extLst>
              <a:ext uri="{FF2B5EF4-FFF2-40B4-BE49-F238E27FC236}">
                <a16:creationId xmlns:a16="http://schemas.microsoft.com/office/drawing/2014/main" id="{D6B1F161-7D1A-97D6-E0AA-D12E3DAF3503}"/>
              </a:ext>
            </a:extLst>
          </p:cNvPr>
          <p:cNvCxnSpPr>
            <a:cxnSpLocks/>
            <a:stCxn id="20" idx="3"/>
            <a:endCxn id="17" idx="1"/>
          </p:cNvCxnSpPr>
          <p:nvPr/>
        </p:nvCxnSpPr>
        <p:spPr>
          <a:xfrm>
            <a:off x="3378200" y="2980199"/>
            <a:ext cx="1600389" cy="568936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Connector: Elbow 39">
            <a:extLst>
              <a:ext uri="{FF2B5EF4-FFF2-40B4-BE49-F238E27FC236}">
                <a16:creationId xmlns:a16="http://schemas.microsoft.com/office/drawing/2014/main" id="{FC102B8E-1A41-ABB9-7D5C-1A907075C8D6}"/>
              </a:ext>
            </a:extLst>
          </p:cNvPr>
          <p:cNvCxnSpPr>
            <a:cxnSpLocks/>
            <a:stCxn id="20" idx="3"/>
            <a:endCxn id="18" idx="1"/>
          </p:cNvCxnSpPr>
          <p:nvPr/>
        </p:nvCxnSpPr>
        <p:spPr>
          <a:xfrm>
            <a:off x="3378200" y="2980199"/>
            <a:ext cx="1600390" cy="114409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EDA0CD28-8558-5F4B-D096-160BBF5C1B23}"/>
              </a:ext>
            </a:extLst>
          </p:cNvPr>
          <p:cNvSpPr/>
          <p:nvPr/>
        </p:nvSpPr>
        <p:spPr>
          <a:xfrm>
            <a:off x="2286749" y="5315091"/>
            <a:ext cx="2716766" cy="763649"/>
          </a:xfrm>
          <a:prstGeom prst="roundRect">
            <a:avLst>
              <a:gd name="adj" fmla="val 5358"/>
            </a:avLst>
          </a:prstGeom>
          <a:solidFill>
            <a:srgbClr val="00B050">
              <a:alpha val="1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Additional information </a:t>
            </a:r>
          </a:p>
          <a:p>
            <a:pPr algn="ctr"/>
            <a:r>
              <a:rPr lang="en-GB" sz="16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</a:t>
            </a:r>
            <a:r>
              <a:rPr lang="en-GB" sz="16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downstream providers</a:t>
            </a:r>
          </a:p>
        </p:txBody>
      </p:sp>
      <p:cxnSp>
        <p:nvCxnSpPr>
          <p:cNvPr id="52" name="Connector: Elbow 51">
            <a:extLst>
              <a:ext uri="{FF2B5EF4-FFF2-40B4-BE49-F238E27FC236}">
                <a16:creationId xmlns:a16="http://schemas.microsoft.com/office/drawing/2014/main" id="{82487323-50C5-F577-021F-B79CD13425E4}"/>
              </a:ext>
            </a:extLst>
          </p:cNvPr>
          <p:cNvCxnSpPr>
            <a:cxnSpLocks/>
            <a:stCxn id="20" idx="2"/>
            <a:endCxn id="51" idx="1"/>
          </p:cNvCxnSpPr>
          <p:nvPr/>
        </p:nvCxnSpPr>
        <p:spPr>
          <a:xfrm rot="16200000" flipH="1">
            <a:off x="1142982" y="4553149"/>
            <a:ext cx="2138664" cy="148869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Connector: Elbow 58">
            <a:extLst>
              <a:ext uri="{FF2B5EF4-FFF2-40B4-BE49-F238E27FC236}">
                <a16:creationId xmlns:a16="http://schemas.microsoft.com/office/drawing/2014/main" id="{97B95729-0B7F-98A8-0113-B91438F2EB47}"/>
              </a:ext>
            </a:extLst>
          </p:cNvPr>
          <p:cNvCxnSpPr>
            <a:cxnSpLocks/>
            <a:stCxn id="51" idx="3"/>
            <a:endCxn id="10" idx="1"/>
          </p:cNvCxnSpPr>
          <p:nvPr/>
        </p:nvCxnSpPr>
        <p:spPr>
          <a:xfrm flipV="1">
            <a:off x="5003515" y="5469790"/>
            <a:ext cx="366782" cy="227126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Connector: Elbow 62">
            <a:extLst>
              <a:ext uri="{FF2B5EF4-FFF2-40B4-BE49-F238E27FC236}">
                <a16:creationId xmlns:a16="http://schemas.microsoft.com/office/drawing/2014/main" id="{44C971EE-E6BD-EBD0-55FD-493CCDEAD987}"/>
              </a:ext>
            </a:extLst>
          </p:cNvPr>
          <p:cNvCxnSpPr>
            <a:cxnSpLocks/>
            <a:stCxn id="51" idx="3"/>
            <a:endCxn id="11" idx="1"/>
          </p:cNvCxnSpPr>
          <p:nvPr/>
        </p:nvCxnSpPr>
        <p:spPr>
          <a:xfrm>
            <a:off x="5003515" y="5696916"/>
            <a:ext cx="366782" cy="490604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9" name="Audio 38">
            <a:hlinkClick r:id="" action="ppaction://media"/>
            <a:extLst>
              <a:ext uri="{FF2B5EF4-FFF2-40B4-BE49-F238E27FC236}">
                <a16:creationId xmlns:a16="http://schemas.microsoft.com/office/drawing/2014/main" id="{A11602CC-9D75-F604-EED6-BB3C8BC9B81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3882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690"/>
    </mc:Choice>
    <mc:Fallback>
      <p:transition spd="slow" advTm="143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5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4" name="Connector: Elbow 203">
            <a:extLst>
              <a:ext uri="{FF2B5EF4-FFF2-40B4-BE49-F238E27FC236}">
                <a16:creationId xmlns:a16="http://schemas.microsoft.com/office/drawing/2014/main" id="{8982219B-6193-7B3C-9C02-D7702BDFCA41}"/>
              </a:ext>
            </a:extLst>
          </p:cNvPr>
          <p:cNvCxnSpPr>
            <a:cxnSpLocks/>
            <a:stCxn id="51" idx="3"/>
            <a:endCxn id="201" idx="3"/>
          </p:cNvCxnSpPr>
          <p:nvPr/>
        </p:nvCxnSpPr>
        <p:spPr>
          <a:xfrm flipV="1">
            <a:off x="2781299" y="1412450"/>
            <a:ext cx="8987306" cy="3292969"/>
          </a:xfrm>
          <a:prstGeom prst="bentConnector3">
            <a:avLst>
              <a:gd name="adj1" fmla="val 102544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7" name="Connector: Elbow 206">
            <a:extLst>
              <a:ext uri="{FF2B5EF4-FFF2-40B4-BE49-F238E27FC236}">
                <a16:creationId xmlns:a16="http://schemas.microsoft.com/office/drawing/2014/main" id="{084DE423-83F6-F303-F046-F89A8A2D3343}"/>
              </a:ext>
            </a:extLst>
          </p:cNvPr>
          <p:cNvCxnSpPr>
            <a:cxnSpLocks/>
            <a:stCxn id="51" idx="3"/>
            <a:endCxn id="202" idx="3"/>
          </p:cNvCxnSpPr>
          <p:nvPr/>
        </p:nvCxnSpPr>
        <p:spPr>
          <a:xfrm flipV="1">
            <a:off x="2781299" y="2207105"/>
            <a:ext cx="8998542" cy="2498314"/>
          </a:xfrm>
          <a:prstGeom prst="bentConnector3">
            <a:avLst>
              <a:gd name="adj1" fmla="val 10254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0" name="Connector: Elbow 209">
            <a:extLst>
              <a:ext uri="{FF2B5EF4-FFF2-40B4-BE49-F238E27FC236}">
                <a16:creationId xmlns:a16="http://schemas.microsoft.com/office/drawing/2014/main" id="{4B70DAF1-3F04-C0DB-3E18-D2F3A1913F88}"/>
              </a:ext>
            </a:extLst>
          </p:cNvPr>
          <p:cNvCxnSpPr>
            <a:cxnSpLocks/>
            <a:stCxn id="51" idx="3"/>
            <a:endCxn id="203" idx="3"/>
          </p:cNvCxnSpPr>
          <p:nvPr/>
        </p:nvCxnSpPr>
        <p:spPr>
          <a:xfrm flipV="1">
            <a:off x="2781299" y="2981418"/>
            <a:ext cx="8987305" cy="1724001"/>
          </a:xfrm>
          <a:prstGeom prst="bentConnector3">
            <a:avLst>
              <a:gd name="adj1" fmla="val 102544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7C7C4-0233-9C4D-8279-992AB40A4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June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CE54C8-5375-ED44-B2F5-8EA07F6D5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HAI-NET Tutorial AI ACT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ED488F-A44B-8248-8E3F-DEC69B7D0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E57DC2-970A-4B3E-BB1C-7A09969E49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91B0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49B0296-EAE0-E3CB-F43F-61AC5A1196CE}"/>
              </a:ext>
            </a:extLst>
          </p:cNvPr>
          <p:cNvSpPr/>
          <p:nvPr/>
        </p:nvSpPr>
        <p:spPr>
          <a:xfrm>
            <a:off x="757859" y="121850"/>
            <a:ext cx="11142041" cy="639898"/>
          </a:xfrm>
          <a:prstGeom prst="roundRect">
            <a:avLst>
              <a:gd name="adj" fmla="val 7500"/>
            </a:avLst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22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Technical documentation (A.XI) </a:t>
            </a:r>
            <a:r>
              <a:rPr lang="en-GB" sz="2200" b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</a:t>
            </a:r>
            <a:r>
              <a:rPr lang="en-GB" sz="2200" b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information </a:t>
            </a:r>
            <a:r>
              <a:rPr lang="en-GB" sz="2200" b="1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downstream providers (A.XII)</a:t>
            </a:r>
            <a:endParaRPr lang="en-GB" sz="2200" b="1">
              <a:solidFill>
                <a:srgbClr val="00B05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1112C93-C102-10CD-4573-981096664192}"/>
              </a:ext>
            </a:extLst>
          </p:cNvPr>
          <p:cNvSpPr/>
          <p:nvPr/>
        </p:nvSpPr>
        <p:spPr>
          <a:xfrm>
            <a:off x="3073399" y="5618936"/>
            <a:ext cx="7680960" cy="457200"/>
          </a:xfrm>
          <a:prstGeom prst="roundRect">
            <a:avLst>
              <a:gd name="adj" fmla="val 5358"/>
            </a:avLst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are the </a:t>
            </a:r>
            <a:r>
              <a:rPr lang="en-US" sz="16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computational resources </a:t>
            </a: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used in </a:t>
            </a:r>
            <a:r>
              <a:rPr lang="en-US" sz="16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training </a:t>
            </a: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(e.g. number of </a:t>
            </a:r>
            <a:r>
              <a:rPr lang="en-US" sz="160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FLOPs</a:t>
            </a: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7A51863-196C-F7F7-B8CA-A6DD2CE09606}"/>
              </a:ext>
            </a:extLst>
          </p:cNvPr>
          <p:cNvSpPr/>
          <p:nvPr/>
        </p:nvSpPr>
        <p:spPr>
          <a:xfrm>
            <a:off x="3073400" y="6116191"/>
            <a:ext cx="7680960" cy="457200"/>
          </a:xfrm>
          <a:prstGeom prst="roundRect">
            <a:avLst>
              <a:gd name="adj" fmla="val 5358"/>
            </a:avLst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is the </a:t>
            </a:r>
            <a:r>
              <a:rPr lang="en-US" sz="16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energy consumption </a:t>
            </a: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 the model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EF072FF-C8EF-2598-ED41-9FF6BE13FBBF}"/>
              </a:ext>
            </a:extLst>
          </p:cNvPr>
          <p:cNvSpPr/>
          <p:nvPr/>
        </p:nvSpPr>
        <p:spPr>
          <a:xfrm>
            <a:off x="3362047" y="999280"/>
            <a:ext cx="3940449" cy="715780"/>
          </a:xfrm>
          <a:prstGeom prst="roundRect">
            <a:avLst>
              <a:gd name="adj" fmla="val 5358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</a:t>
            </a:r>
            <a:r>
              <a:rPr lang="en-US" sz="16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technical means </a:t>
            </a: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are</a:t>
            </a:r>
            <a:r>
              <a:rPr lang="en-US" sz="16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required to </a:t>
            </a:r>
            <a:r>
              <a:rPr lang="en-US" sz="16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integrate</a:t>
            </a: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the </a:t>
            </a:r>
            <a:r>
              <a:rPr lang="en-US" sz="16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GPAIM</a:t>
            </a: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AI systems?</a:t>
            </a:r>
            <a:endParaRPr lang="en-US" sz="160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6901E86-F58A-2F0C-FDBE-2662C5DCCB7A}"/>
              </a:ext>
            </a:extLst>
          </p:cNvPr>
          <p:cNvSpPr/>
          <p:nvPr/>
        </p:nvSpPr>
        <p:spPr>
          <a:xfrm>
            <a:off x="3362051" y="1714233"/>
            <a:ext cx="3940449" cy="572556"/>
          </a:xfrm>
          <a:prstGeom prst="roundRect">
            <a:avLst>
              <a:gd name="adj" fmla="val 5358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</a:t>
            </a:r>
            <a:r>
              <a:rPr lang="en-US" sz="16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data </a:t>
            </a: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are used for </a:t>
            </a:r>
            <a:r>
              <a:rPr lang="en-US" sz="16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training, testing </a:t>
            </a: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</a:t>
            </a:r>
            <a:r>
              <a:rPr lang="en-US" sz="16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validation?</a:t>
            </a:r>
            <a:endParaRPr lang="en-US" sz="160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814AC16-E864-8628-417D-B8EF09FCE3DB}"/>
              </a:ext>
            </a:extLst>
          </p:cNvPr>
          <p:cNvSpPr/>
          <p:nvPr/>
        </p:nvSpPr>
        <p:spPr>
          <a:xfrm>
            <a:off x="3362048" y="2286789"/>
            <a:ext cx="3940449" cy="572556"/>
          </a:xfrm>
          <a:prstGeom prst="roundRect">
            <a:avLst>
              <a:gd name="adj" fmla="val 5358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 algn="ctr"/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is the </a:t>
            </a:r>
            <a:r>
              <a:rPr lang="en-US" sz="16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type </a:t>
            </a: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</a:t>
            </a:r>
            <a:r>
              <a:rPr lang="en-US" sz="16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provenance </a:t>
            </a: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 </a:t>
            </a:r>
            <a:r>
              <a:rPr lang="en-US" sz="16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data</a:t>
            </a: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1B6106F-A73F-9131-5502-F567C4D5EC94}"/>
              </a:ext>
            </a:extLst>
          </p:cNvPr>
          <p:cNvSpPr/>
          <p:nvPr/>
        </p:nvSpPr>
        <p:spPr>
          <a:xfrm>
            <a:off x="3362050" y="2870340"/>
            <a:ext cx="3940449" cy="572556"/>
          </a:xfrm>
          <a:prstGeom prst="roundRect">
            <a:avLst>
              <a:gd name="adj" fmla="val 5358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 algn="ctr"/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are the </a:t>
            </a:r>
            <a:r>
              <a:rPr lang="en-US" sz="16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curation methodologies </a:t>
            </a: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(e.g. cleaning, filtering </a:t>
            </a:r>
            <a:r>
              <a:rPr lang="en-US" sz="160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etc</a:t>
            </a: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), 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9DBE67D-6B17-48E0-8D1F-62D9BF281CDC}"/>
              </a:ext>
            </a:extLst>
          </p:cNvPr>
          <p:cNvSpPr/>
          <p:nvPr/>
        </p:nvSpPr>
        <p:spPr>
          <a:xfrm>
            <a:off x="3073399" y="3627795"/>
            <a:ext cx="7680960" cy="457200"/>
          </a:xfrm>
          <a:prstGeom prst="roundRect">
            <a:avLst>
              <a:gd name="adj" fmla="val 5358"/>
            </a:avLst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are the </a:t>
            </a:r>
            <a:r>
              <a:rPr lang="en-US" sz="16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design specifications </a:t>
            </a: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 the model?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88E7546-7160-D5FE-B84C-89204F50DADC}"/>
              </a:ext>
            </a:extLst>
          </p:cNvPr>
          <p:cNvSpPr/>
          <p:nvPr/>
        </p:nvSpPr>
        <p:spPr>
          <a:xfrm>
            <a:off x="3073399" y="4126444"/>
            <a:ext cx="7680960" cy="457200"/>
          </a:xfrm>
          <a:prstGeom prst="roundRect">
            <a:avLst>
              <a:gd name="adj" fmla="val 5358"/>
            </a:avLst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 algn="ctr"/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</a:t>
            </a:r>
            <a:r>
              <a:rPr lang="en-US" sz="16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training</a:t>
            </a: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process</a:t>
            </a: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(methodologies, techniques …)?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A3A020B-666E-6FB3-EEA4-DD1AB1A53139}"/>
              </a:ext>
            </a:extLst>
          </p:cNvPr>
          <p:cNvSpPr/>
          <p:nvPr/>
        </p:nvSpPr>
        <p:spPr>
          <a:xfrm>
            <a:off x="3077549" y="5111308"/>
            <a:ext cx="7680960" cy="457200"/>
          </a:xfrm>
          <a:prstGeom prst="roundRect">
            <a:avLst>
              <a:gd name="adj" fmla="val 5358"/>
            </a:avLst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 algn="ctr"/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are the </a:t>
            </a:r>
            <a:r>
              <a:rPr lang="en-US" sz="16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key design choices, rationale</a:t>
            </a: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</a:t>
            </a:r>
            <a:r>
              <a:rPr lang="en-US" sz="16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assumptions </a:t>
            </a: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made</a:t>
            </a:r>
            <a:r>
              <a:rPr lang="en-US" sz="16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160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A26850F-2AF3-7BF4-EB06-11EC45C831E9}"/>
              </a:ext>
            </a:extLst>
          </p:cNvPr>
          <p:cNvSpPr/>
          <p:nvPr/>
        </p:nvSpPr>
        <p:spPr>
          <a:xfrm>
            <a:off x="895351" y="1454543"/>
            <a:ext cx="1885949" cy="1176202"/>
          </a:xfrm>
          <a:prstGeom prst="roundRect">
            <a:avLst>
              <a:gd name="adj" fmla="val 5358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elements</a:t>
            </a:r>
            <a:endParaRPr lang="en-GB" sz="16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development</a:t>
            </a:r>
          </a:p>
          <a:p>
            <a:r>
              <a:rPr lang="en-GB" sz="1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 the </a:t>
            </a:r>
            <a:r>
              <a:rPr lang="en-GB" sz="16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GPAIM</a:t>
            </a:r>
          </a:p>
        </p:txBody>
      </p: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49552225-BE62-8CE7-04D0-40DF63F043B8}"/>
              </a:ext>
            </a:extLst>
          </p:cNvPr>
          <p:cNvCxnSpPr>
            <a:cxnSpLocks/>
            <a:stCxn id="20" idx="3"/>
            <a:endCxn id="12" idx="1"/>
          </p:cNvCxnSpPr>
          <p:nvPr/>
        </p:nvCxnSpPr>
        <p:spPr>
          <a:xfrm flipV="1">
            <a:off x="2781300" y="1357170"/>
            <a:ext cx="580747" cy="685474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862BEC28-0893-D5C1-34E6-9B1A783D2B05}"/>
              </a:ext>
            </a:extLst>
          </p:cNvPr>
          <p:cNvCxnSpPr>
            <a:cxnSpLocks/>
            <a:stCxn id="20" idx="3"/>
            <a:endCxn id="14" idx="1"/>
          </p:cNvCxnSpPr>
          <p:nvPr/>
        </p:nvCxnSpPr>
        <p:spPr>
          <a:xfrm flipV="1">
            <a:off x="2781300" y="2000511"/>
            <a:ext cx="580751" cy="42133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233E7BEC-4B0A-3B67-C586-10E0A7CD31F8}"/>
              </a:ext>
            </a:extLst>
          </p:cNvPr>
          <p:cNvCxnSpPr>
            <a:cxnSpLocks/>
            <a:stCxn id="51" idx="3"/>
            <a:endCxn id="19" idx="1"/>
          </p:cNvCxnSpPr>
          <p:nvPr/>
        </p:nvCxnSpPr>
        <p:spPr>
          <a:xfrm>
            <a:off x="2781299" y="4705419"/>
            <a:ext cx="296250" cy="634489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8AFF6ECF-C8B8-43D0-EA0B-DF891E26EF59}"/>
              </a:ext>
            </a:extLst>
          </p:cNvPr>
          <p:cNvCxnSpPr>
            <a:cxnSpLocks/>
            <a:stCxn id="20" idx="3"/>
            <a:endCxn id="15" idx="1"/>
          </p:cNvCxnSpPr>
          <p:nvPr/>
        </p:nvCxnSpPr>
        <p:spPr>
          <a:xfrm>
            <a:off x="2781300" y="2042644"/>
            <a:ext cx="580748" cy="530423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Connector: Elbow 33">
            <a:extLst>
              <a:ext uri="{FF2B5EF4-FFF2-40B4-BE49-F238E27FC236}">
                <a16:creationId xmlns:a16="http://schemas.microsoft.com/office/drawing/2014/main" id="{36A959FF-4A8D-EE73-F364-594CA778659A}"/>
              </a:ext>
            </a:extLst>
          </p:cNvPr>
          <p:cNvCxnSpPr>
            <a:cxnSpLocks/>
            <a:stCxn id="20" idx="3"/>
            <a:endCxn id="16" idx="1"/>
          </p:cNvCxnSpPr>
          <p:nvPr/>
        </p:nvCxnSpPr>
        <p:spPr>
          <a:xfrm>
            <a:off x="2781300" y="2042644"/>
            <a:ext cx="580750" cy="1113974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Connector: Elbow 36">
            <a:extLst>
              <a:ext uri="{FF2B5EF4-FFF2-40B4-BE49-F238E27FC236}">
                <a16:creationId xmlns:a16="http://schemas.microsoft.com/office/drawing/2014/main" id="{D6B1F161-7D1A-97D6-E0AA-D12E3DAF3503}"/>
              </a:ext>
            </a:extLst>
          </p:cNvPr>
          <p:cNvCxnSpPr>
            <a:cxnSpLocks/>
            <a:stCxn id="51" idx="3"/>
            <a:endCxn id="17" idx="1"/>
          </p:cNvCxnSpPr>
          <p:nvPr/>
        </p:nvCxnSpPr>
        <p:spPr>
          <a:xfrm flipV="1">
            <a:off x="2781299" y="3856395"/>
            <a:ext cx="292100" cy="849024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Connector: Elbow 39">
            <a:extLst>
              <a:ext uri="{FF2B5EF4-FFF2-40B4-BE49-F238E27FC236}">
                <a16:creationId xmlns:a16="http://schemas.microsoft.com/office/drawing/2014/main" id="{FC102B8E-1A41-ABB9-7D5C-1A907075C8D6}"/>
              </a:ext>
            </a:extLst>
          </p:cNvPr>
          <p:cNvCxnSpPr>
            <a:cxnSpLocks/>
            <a:stCxn id="51" idx="3"/>
            <a:endCxn id="18" idx="1"/>
          </p:cNvCxnSpPr>
          <p:nvPr/>
        </p:nvCxnSpPr>
        <p:spPr>
          <a:xfrm flipV="1">
            <a:off x="2781299" y="4355044"/>
            <a:ext cx="292100" cy="350375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EDA0CD28-8558-5F4B-D096-160BBF5C1B23}"/>
              </a:ext>
            </a:extLst>
          </p:cNvPr>
          <p:cNvSpPr/>
          <p:nvPr/>
        </p:nvSpPr>
        <p:spPr>
          <a:xfrm>
            <a:off x="895350" y="4151402"/>
            <a:ext cx="1885949" cy="1108033"/>
          </a:xfrm>
          <a:prstGeom prst="roundRect">
            <a:avLst>
              <a:gd name="adj" fmla="val 5358"/>
            </a:avLst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Additional information in </a:t>
            </a:r>
          </a:p>
          <a:p>
            <a:pPr algn="ctr"/>
            <a:r>
              <a:rPr lang="en-GB" sz="16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technical documentation</a:t>
            </a:r>
          </a:p>
        </p:txBody>
      </p:sp>
      <p:cxnSp>
        <p:nvCxnSpPr>
          <p:cNvPr id="52" name="Connector: Elbow 51">
            <a:extLst>
              <a:ext uri="{FF2B5EF4-FFF2-40B4-BE49-F238E27FC236}">
                <a16:creationId xmlns:a16="http://schemas.microsoft.com/office/drawing/2014/main" id="{82487323-50C5-F577-021F-B79CD13425E4}"/>
              </a:ext>
            </a:extLst>
          </p:cNvPr>
          <p:cNvCxnSpPr>
            <a:cxnSpLocks/>
            <a:stCxn id="20" idx="2"/>
            <a:endCxn id="51" idx="0"/>
          </p:cNvCxnSpPr>
          <p:nvPr/>
        </p:nvCxnSpPr>
        <p:spPr>
          <a:xfrm rot="5400000">
            <a:off x="1077998" y="3391073"/>
            <a:ext cx="1520657" cy="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Connector: Elbow 58">
            <a:extLst>
              <a:ext uri="{FF2B5EF4-FFF2-40B4-BE49-F238E27FC236}">
                <a16:creationId xmlns:a16="http://schemas.microsoft.com/office/drawing/2014/main" id="{97B95729-0B7F-98A8-0113-B91438F2EB47}"/>
              </a:ext>
            </a:extLst>
          </p:cNvPr>
          <p:cNvCxnSpPr>
            <a:cxnSpLocks/>
            <a:stCxn id="51" idx="3"/>
            <a:endCxn id="10" idx="1"/>
          </p:cNvCxnSpPr>
          <p:nvPr/>
        </p:nvCxnSpPr>
        <p:spPr>
          <a:xfrm>
            <a:off x="2781299" y="4705419"/>
            <a:ext cx="292100" cy="1142117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Connector: Elbow 62">
            <a:extLst>
              <a:ext uri="{FF2B5EF4-FFF2-40B4-BE49-F238E27FC236}">
                <a16:creationId xmlns:a16="http://schemas.microsoft.com/office/drawing/2014/main" id="{44C971EE-E6BD-EBD0-55FD-493CCDEAD987}"/>
              </a:ext>
            </a:extLst>
          </p:cNvPr>
          <p:cNvCxnSpPr>
            <a:cxnSpLocks/>
            <a:stCxn id="51" idx="3"/>
            <a:endCxn id="11" idx="1"/>
          </p:cNvCxnSpPr>
          <p:nvPr/>
        </p:nvCxnSpPr>
        <p:spPr>
          <a:xfrm>
            <a:off x="2781299" y="4705419"/>
            <a:ext cx="292101" cy="163937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6AB6B815-E7F6-2946-B7B2-D85CB1BD4B85}"/>
              </a:ext>
            </a:extLst>
          </p:cNvPr>
          <p:cNvSpPr/>
          <p:nvPr/>
        </p:nvSpPr>
        <p:spPr>
          <a:xfrm>
            <a:off x="3073400" y="4627329"/>
            <a:ext cx="7680960" cy="457200"/>
          </a:xfrm>
          <a:prstGeom prst="roundRect">
            <a:avLst>
              <a:gd name="adj" fmla="val 5358"/>
            </a:avLst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 algn="ctr"/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the model is designed to </a:t>
            </a:r>
            <a:r>
              <a:rPr lang="en-US" sz="1600" b="1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optimise</a:t>
            </a:r>
            <a:r>
              <a:rPr lang="en-US" sz="16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for</a:t>
            </a: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190" name="Connector: Elbow 189">
            <a:extLst>
              <a:ext uri="{FF2B5EF4-FFF2-40B4-BE49-F238E27FC236}">
                <a16:creationId xmlns:a16="http://schemas.microsoft.com/office/drawing/2014/main" id="{B023E264-704F-66C4-E4DD-6ACA7A12E759}"/>
              </a:ext>
            </a:extLst>
          </p:cNvPr>
          <p:cNvCxnSpPr>
            <a:cxnSpLocks/>
            <a:stCxn id="51" idx="3"/>
            <a:endCxn id="108" idx="1"/>
          </p:cNvCxnSpPr>
          <p:nvPr/>
        </p:nvCxnSpPr>
        <p:spPr>
          <a:xfrm>
            <a:off x="2781299" y="4705419"/>
            <a:ext cx="292101" cy="15051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1" name="Rectangle: Rounded Corners 200">
            <a:extLst>
              <a:ext uri="{FF2B5EF4-FFF2-40B4-BE49-F238E27FC236}">
                <a16:creationId xmlns:a16="http://schemas.microsoft.com/office/drawing/2014/main" id="{D07B2FAD-6946-0C19-BD9E-20684C107C2B}"/>
              </a:ext>
            </a:extLst>
          </p:cNvPr>
          <p:cNvSpPr/>
          <p:nvPr/>
        </p:nvSpPr>
        <p:spPr>
          <a:xfrm>
            <a:off x="7591574" y="975589"/>
            <a:ext cx="4177031" cy="873721"/>
          </a:xfrm>
          <a:prstGeom prst="roundRect">
            <a:avLst>
              <a:gd name="adj" fmla="val 5358"/>
            </a:avLst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 algn="just"/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Which is the </a:t>
            </a:r>
            <a:r>
              <a:rPr lang="en-US" sz="16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number of data points</a:t>
            </a: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what is their </a:t>
            </a:r>
            <a:r>
              <a:rPr lang="en-US" sz="16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scope and main characteristics?</a:t>
            </a: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02" name="Rectangle: Rounded Corners 201">
            <a:extLst>
              <a:ext uri="{FF2B5EF4-FFF2-40B4-BE49-F238E27FC236}">
                <a16:creationId xmlns:a16="http://schemas.microsoft.com/office/drawing/2014/main" id="{42E31161-C6CB-2C88-CB32-1FD288EFE039}"/>
              </a:ext>
            </a:extLst>
          </p:cNvPr>
          <p:cNvSpPr/>
          <p:nvPr/>
        </p:nvSpPr>
        <p:spPr>
          <a:xfrm>
            <a:off x="7602810" y="1939761"/>
            <a:ext cx="4177031" cy="534688"/>
          </a:xfrm>
          <a:prstGeom prst="roundRect">
            <a:avLst>
              <a:gd name="adj" fmla="val 5358"/>
            </a:avLst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 algn="just"/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 was the data </a:t>
            </a:r>
            <a:r>
              <a:rPr lang="en-US" sz="16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obtained</a:t>
            </a: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</a:t>
            </a:r>
            <a:r>
              <a:rPr lang="en-US" sz="16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selected</a:t>
            </a: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3" name="Rectangle: Rounded Corners 202">
            <a:extLst>
              <a:ext uri="{FF2B5EF4-FFF2-40B4-BE49-F238E27FC236}">
                <a16:creationId xmlns:a16="http://schemas.microsoft.com/office/drawing/2014/main" id="{4BD326E0-7964-31CC-4221-C2BEB86EA7A0}"/>
              </a:ext>
            </a:extLst>
          </p:cNvPr>
          <p:cNvSpPr/>
          <p:nvPr/>
        </p:nvSpPr>
        <p:spPr>
          <a:xfrm>
            <a:off x="7591573" y="2573067"/>
            <a:ext cx="4177031" cy="816701"/>
          </a:xfrm>
          <a:prstGeom prst="roundRect">
            <a:avLst>
              <a:gd name="adj" fmla="val 5358"/>
            </a:avLst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 algn="just"/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are the measures to detect the </a:t>
            </a:r>
            <a:r>
              <a:rPr lang="en-US" sz="16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unsuitability of data sources</a:t>
            </a: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</a:t>
            </a:r>
            <a:r>
              <a:rPr lang="en-US" sz="16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identifiable biases</a:t>
            </a: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4" name="Audio 43">
            <a:hlinkClick r:id="" action="ppaction://media"/>
            <a:extLst>
              <a:ext uri="{FF2B5EF4-FFF2-40B4-BE49-F238E27FC236}">
                <a16:creationId xmlns:a16="http://schemas.microsoft.com/office/drawing/2014/main" id="{2CFDF268-7930-7953-E13F-F7B9FE55DEE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6313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232"/>
    </mc:Choice>
    <mc:Fallback>
      <p:transition spd="slow" advTm="177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51" grpId="0" animBg="1"/>
      <p:bldP spid="108" grpId="0" animBg="1"/>
      <p:bldP spid="201" grpId="0" animBg="1"/>
      <p:bldP spid="202" grpId="0" animBg="1"/>
      <p:bldP spid="20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C18C40-094B-D033-5BC4-7C5B54AF22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841" y="2348048"/>
            <a:ext cx="10310117" cy="3581400"/>
          </a:xfrm>
        </p:spPr>
        <p:txBody>
          <a:bodyPr vert="horz" wrap="square" lIns="91440" tIns="45720" rIns="91440" bIns="45720" rtlCol="0" anchor="t">
            <a:normAutofit/>
          </a:bodyPr>
          <a:lstStyle/>
          <a:p>
            <a:pPr marL="383540" indent="-383540"/>
            <a:r>
              <a:rPr lang="en-US" dirty="0">
                <a:cs typeface="Futura Medium"/>
              </a:rPr>
              <a:t>Hardening best practices (datasheets, cards, </a:t>
            </a:r>
            <a:r>
              <a:rPr lang="en-US" dirty="0" err="1">
                <a:cs typeface="Futura Medium"/>
              </a:rPr>
              <a:t>etc</a:t>
            </a:r>
            <a:r>
              <a:rPr lang="en-US" dirty="0">
                <a:cs typeface="Futura Medium"/>
              </a:rPr>
              <a:t>…) into positive law requirements</a:t>
            </a:r>
          </a:p>
          <a:p>
            <a:pPr marL="383540" indent="-383540"/>
            <a:endParaRPr lang="en-US" dirty="0">
              <a:cs typeface="Futura Medium"/>
            </a:endParaRPr>
          </a:p>
          <a:p>
            <a:pPr marL="383540" indent="-383540"/>
            <a:endParaRPr lang="en-US" dirty="0">
              <a:cs typeface="Futura Medium"/>
            </a:endParaRPr>
          </a:p>
          <a:p>
            <a:pPr marL="383540" indent="-383540"/>
            <a:endParaRPr lang="en-US" dirty="0">
              <a:cs typeface="Futura Medium"/>
            </a:endParaRPr>
          </a:p>
          <a:p>
            <a:pPr marL="383540" indent="-383540"/>
            <a:r>
              <a:rPr lang="en-US" dirty="0">
                <a:cs typeface="Futura Medium"/>
              </a:rPr>
              <a:t>Backed by legal consequences: Commission can impose fines </a:t>
            </a: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not exceeding </a:t>
            </a:r>
            <a:r>
              <a:rPr lang="en-GB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3 % of the total worldwide turnover </a:t>
            </a: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in the preceding financial year or </a:t>
            </a:r>
            <a:r>
              <a:rPr lang="en-GB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15 million EUR</a:t>
            </a: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whichever is higher</a:t>
            </a:r>
            <a:endParaRPr lang="en-US" dirty="0"/>
          </a:p>
          <a:p>
            <a:pPr marL="383540" indent="-383540"/>
            <a:endParaRPr lang="en-US" dirty="0"/>
          </a:p>
          <a:p>
            <a:pPr marL="383540" indent="-383540"/>
            <a:endParaRPr lang="en-US" dirty="0"/>
          </a:p>
          <a:p>
            <a:pPr marL="383540" indent="-383540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6203C3-54A2-5435-F723-93ACD0E32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A9E30E-E495-328D-2C10-20E6D4697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HAI-NET Tutorial AI ACT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540E70-BC2E-621B-9505-E28EEACC7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12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6F085AD-CF5D-F9F6-5F76-502BE383FA44}"/>
              </a:ext>
            </a:extLst>
          </p:cNvPr>
          <p:cNvSpPr/>
          <p:nvPr/>
        </p:nvSpPr>
        <p:spPr>
          <a:xfrm>
            <a:off x="965441" y="382828"/>
            <a:ext cx="11142041" cy="639898"/>
          </a:xfrm>
          <a:prstGeom prst="roundRect">
            <a:avLst>
              <a:gd name="adj" fmla="val 7500"/>
            </a:avLst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22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Technical documentation (A.XI) </a:t>
            </a:r>
            <a:r>
              <a:rPr lang="en-GB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</a:t>
            </a:r>
            <a:r>
              <a:rPr lang="en-GB" sz="2200" b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information </a:t>
            </a:r>
            <a:r>
              <a:rPr lang="en-GB" sz="2200" b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downstream providers (A.XII)</a:t>
            </a:r>
            <a:endParaRPr lang="en-GB" sz="2200" b="1" dirty="0">
              <a:solidFill>
                <a:srgbClr val="00B05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8AFBA421-D6F5-8061-CF5D-03D880763D9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4391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527"/>
    </mc:Choice>
    <mc:Fallback>
      <p:transition spd="slow" advTm="1545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95597-EB2A-BE41-9589-D4AD1B784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What’s up?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6C72D-4129-B54B-B7C6-0A0F43377E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870841"/>
            <a:ext cx="9601200" cy="399655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b="1"/>
          </a:p>
          <a:p>
            <a:pPr marL="457200" indent="-457200">
              <a:buFont typeface="+mj-lt"/>
              <a:buAutoNum type="arabicPeriod"/>
            </a:pPr>
            <a:endParaRPr lang="en-GB">
              <a:solidFill>
                <a:srgbClr val="0070C0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GB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GB">
                <a:solidFill>
                  <a:srgbClr val="0070C0"/>
                </a:solidFill>
              </a:rPr>
              <a:t>3. Obligations of providers of GPAI Models</a:t>
            </a:r>
          </a:p>
          <a:p>
            <a:pPr marL="0" indent="0">
              <a:buNone/>
            </a:pPr>
            <a:r>
              <a:rPr lang="en-GB">
                <a:solidFill>
                  <a:srgbClr val="0070C0"/>
                </a:solidFill>
              </a:rPr>
              <a:t>	- </a:t>
            </a:r>
            <a:r>
              <a:rPr lang="en-GB"/>
              <a:t>overview</a:t>
            </a:r>
          </a:p>
          <a:p>
            <a:pPr marL="0" indent="0">
              <a:buNone/>
            </a:pPr>
            <a:r>
              <a:rPr lang="en-GB">
                <a:solidFill>
                  <a:srgbClr val="0070C0"/>
                </a:solidFill>
              </a:rPr>
              <a:t>	</a:t>
            </a:r>
            <a:r>
              <a:rPr lang="en-GB"/>
              <a:t>- technical documentation and information</a:t>
            </a:r>
          </a:p>
          <a:p>
            <a:pPr marL="0" indent="0">
              <a:buNone/>
            </a:pPr>
            <a:r>
              <a:rPr lang="en-GB"/>
              <a:t>	- </a:t>
            </a:r>
            <a:r>
              <a:rPr lang="en-GB">
                <a:solidFill>
                  <a:srgbClr val="0070C0"/>
                </a:solidFill>
              </a:rPr>
              <a:t>open source exception</a:t>
            </a:r>
          </a:p>
          <a:p>
            <a:pPr marL="0" indent="0">
              <a:buNone/>
            </a:pPr>
            <a:r>
              <a:rPr lang="en-GB">
                <a:solidFill>
                  <a:srgbClr val="0070C0"/>
                </a:solidFill>
              </a:rPr>
              <a:t>	- </a:t>
            </a:r>
            <a:r>
              <a:rPr lang="en-GB"/>
              <a:t>public summary and IP compliance policy</a:t>
            </a:r>
          </a:p>
          <a:p>
            <a:pPr marL="0" indent="0">
              <a:buNone/>
            </a:pPr>
            <a:r>
              <a:rPr lang="en-GB">
                <a:solidFill>
                  <a:srgbClr val="0070C0"/>
                </a:solidFill>
              </a:rPr>
              <a:t>	</a:t>
            </a:r>
          </a:p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1C766-6D30-8F4C-A3C4-228ABB78A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3E98C4-1A60-9740-A596-532ADFE6B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HAI-NET Tutorial AI ACT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901DB-DA4E-0F4C-8DBC-52EE9456C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13</a:t>
            </a:fld>
            <a:endParaRPr lang="en-US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26D12DD2-1E5F-FF90-A58D-70C02D8157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93885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514"/>
    </mc:Choice>
    <mc:Fallback>
      <p:transition spd="slow" advTm="43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7C7C4-0233-9C4D-8279-992AB40A4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June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CE54C8-5375-ED44-B2F5-8EA07F6D5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HAI-NET Tutorial AI ACT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ED488F-A44B-8248-8E3F-DEC69B7D0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E57DC2-970A-4B3E-BB1C-7A09969E49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91B0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AF8D430-36AB-FE2F-F1C4-13677DB294EA}"/>
              </a:ext>
            </a:extLst>
          </p:cNvPr>
          <p:cNvSpPr/>
          <p:nvPr/>
        </p:nvSpPr>
        <p:spPr>
          <a:xfrm>
            <a:off x="1161292" y="4384763"/>
            <a:ext cx="3430736" cy="1011442"/>
          </a:xfrm>
          <a:prstGeom prst="roundRect">
            <a:avLst>
              <a:gd name="adj" fmla="val 7500"/>
            </a:avLst>
          </a:prstGeom>
          <a:noFill/>
          <a:ln w="127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en-GB" sz="16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 provider makes the GPAIM </a:t>
            </a:r>
          </a:p>
          <a:p>
            <a:pPr algn="ctr"/>
            <a:r>
              <a:rPr lang="en-GB" sz="16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accessible to the public </a:t>
            </a:r>
          </a:p>
          <a:p>
            <a:pPr algn="ctr"/>
            <a:r>
              <a:rPr lang="en-GB" sz="16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under a </a:t>
            </a:r>
            <a:r>
              <a:rPr lang="en-GB" sz="1600" b="1" i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free</a:t>
            </a:r>
            <a:r>
              <a:rPr lang="en-GB" sz="1600" b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</a:t>
            </a:r>
            <a:r>
              <a:rPr lang="en-GB" sz="1600" b="1" i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open</a:t>
            </a:r>
            <a:r>
              <a:rPr lang="en-GB" sz="1600" b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licence</a:t>
            </a:r>
            <a:endParaRPr lang="en-GB" sz="1600">
              <a:solidFill>
                <a:srgbClr val="00206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5949F35-B77D-8ECF-70F1-E19252C0C695}"/>
              </a:ext>
            </a:extLst>
          </p:cNvPr>
          <p:cNvSpPr/>
          <p:nvPr/>
        </p:nvSpPr>
        <p:spPr>
          <a:xfrm>
            <a:off x="4954418" y="4181563"/>
            <a:ext cx="4627251" cy="1419749"/>
          </a:xfrm>
          <a:prstGeom prst="roundRect">
            <a:avLst>
              <a:gd name="adj" fmla="val 5358"/>
            </a:avLst>
          </a:prstGeom>
          <a:noFill/>
          <a:ln w="127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</a:t>
            </a:r>
            <a:r>
              <a:rPr lang="en-GB" sz="16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icense that </a:t>
            </a:r>
            <a:r>
              <a:rPr lang="en-GB" sz="1600" b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allows for the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access</a:t>
            </a:r>
            <a:r>
              <a:rPr lang="en-GB" sz="1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 the model</a:t>
            </a:r>
            <a:endParaRPr lang="en-GB" sz="16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usage</a:t>
            </a:r>
            <a:r>
              <a:rPr lang="en-GB" sz="1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of the model</a:t>
            </a:r>
            <a:endParaRPr lang="en-GB" sz="16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modification</a:t>
            </a:r>
            <a:r>
              <a:rPr lang="en-GB" sz="1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of the model</a:t>
            </a:r>
            <a:endParaRPr lang="en-GB" sz="16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distribution</a:t>
            </a:r>
            <a:r>
              <a:rPr lang="en-GB" sz="16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 the model </a:t>
            </a:r>
            <a:r>
              <a:rPr lang="en-GB" sz="1600" i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 modified version</a:t>
            </a:r>
            <a:endParaRPr lang="en-GB" sz="1600" i="1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E398254-5B43-6AD1-7321-F5DFD4FEE49B}"/>
              </a:ext>
            </a:extLst>
          </p:cNvPr>
          <p:cNvSpPr/>
          <p:nvPr/>
        </p:nvSpPr>
        <p:spPr>
          <a:xfrm>
            <a:off x="1158677" y="2634121"/>
            <a:ext cx="4928723" cy="1085851"/>
          </a:xfrm>
          <a:prstGeom prst="roundRect">
            <a:avLst>
              <a:gd name="adj" fmla="val 4281"/>
            </a:avLst>
          </a:prstGeom>
          <a:noFill/>
          <a:ln w="127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GB" sz="1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provider makes </a:t>
            </a:r>
            <a:r>
              <a:rPr lang="en-GB" sz="1600" b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publicly available</a:t>
            </a:r>
            <a:r>
              <a:rPr lang="en-GB" sz="16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lvl="1" algn="just"/>
            <a:r>
              <a:rPr lang="en-GB" sz="16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GB" sz="1600" b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parameters</a:t>
            </a:r>
            <a:r>
              <a:rPr lang="en-GB" sz="1600" b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en-GB" sz="16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including the </a:t>
            </a:r>
            <a:r>
              <a:rPr lang="en-GB" sz="1600" b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weights</a:t>
            </a:r>
            <a:r>
              <a:rPr lang="en-GB" sz="16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</a:p>
          <a:p>
            <a:pPr lvl="1" algn="just"/>
            <a:r>
              <a:rPr lang="en-GB" sz="16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the </a:t>
            </a:r>
            <a:r>
              <a:rPr lang="en-GB" sz="1600" b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information on the </a:t>
            </a:r>
            <a:r>
              <a:rPr lang="en-GB" sz="1600" b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model architecture</a:t>
            </a:r>
            <a:r>
              <a:rPr lang="en-GB" sz="16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</a:p>
          <a:p>
            <a:pPr lvl="1" algn="just"/>
            <a:r>
              <a:rPr lang="en-GB" sz="16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the information on </a:t>
            </a:r>
            <a:r>
              <a:rPr lang="en-GB" sz="1600" b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model usage</a:t>
            </a:r>
            <a:endParaRPr lang="en-GB" sz="160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75F14B6-09FE-553F-5568-1FD4CD895913}"/>
              </a:ext>
            </a:extLst>
          </p:cNvPr>
          <p:cNvSpPr/>
          <p:nvPr/>
        </p:nvSpPr>
        <p:spPr>
          <a:xfrm>
            <a:off x="1152440" y="1494639"/>
            <a:ext cx="3973591" cy="405398"/>
          </a:xfrm>
          <a:prstGeom prst="roundRect">
            <a:avLst>
              <a:gd name="adj" fmla="val 9438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GPAIM does not present </a:t>
            </a:r>
            <a:r>
              <a:rPr lang="en-GB" sz="160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systemic risks</a:t>
            </a:r>
            <a:endParaRPr lang="en-GB" sz="160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182C6D7-CC82-923F-A52B-4D67A0BD0DE7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>
            <a:off x="4592028" y="4890484"/>
            <a:ext cx="362390" cy="9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4" name="Title 1">
            <a:extLst>
              <a:ext uri="{FF2B5EF4-FFF2-40B4-BE49-F238E27FC236}">
                <a16:creationId xmlns:a16="http://schemas.microsoft.com/office/drawing/2014/main" id="{BEBA5089-D4A1-6D6F-8F4F-0AFA8B02BB08}"/>
              </a:ext>
            </a:extLst>
          </p:cNvPr>
          <p:cNvSpPr txBox="1">
            <a:spLocks/>
          </p:cNvSpPr>
          <p:nvPr/>
        </p:nvSpPr>
        <p:spPr>
          <a:xfrm>
            <a:off x="708918" y="463375"/>
            <a:ext cx="6926382" cy="4965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What are the </a:t>
            </a:r>
            <a:r>
              <a:rPr lang="en-GB" sz="2400" b="1">
                <a:latin typeface="Arial" panose="020B0604020202020204" pitchFamily="34" charset="0"/>
                <a:cs typeface="Arial" panose="020B0604020202020204" pitchFamily="34" charset="0"/>
              </a:rPr>
              <a:t>conditions for its applicability?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0CF8A5-70F0-7AAB-83B1-D0DD1ED24CF5}"/>
              </a:ext>
            </a:extLst>
          </p:cNvPr>
          <p:cNvSpPr txBox="1"/>
          <p:nvPr/>
        </p:nvSpPr>
        <p:spPr>
          <a:xfrm>
            <a:off x="6348736" y="2884658"/>
            <a:ext cx="35452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kern="1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This information is considered to ensure high levels of transparency and openness </a:t>
            </a:r>
            <a:endParaRPr lang="en-GB" sz="16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46A2B4F-BDF2-05EE-2BB0-240C36E87327}"/>
              </a:ext>
            </a:extLst>
          </p:cNvPr>
          <p:cNvSpPr txBox="1"/>
          <p:nvPr/>
        </p:nvSpPr>
        <p:spPr>
          <a:xfrm>
            <a:off x="4954418" y="5684829"/>
            <a:ext cx="611461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400" kern="1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R(102): </a:t>
            </a:r>
            <a:r>
              <a:rPr lang="en-GB" sz="1400" i="1" kern="1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run</a:t>
            </a:r>
            <a:r>
              <a:rPr lang="en-GB" sz="1400" kern="1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n-GB" sz="1400" i="1" kern="1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copy</a:t>
            </a:r>
            <a:r>
              <a:rPr lang="en-GB" sz="1400" kern="1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n-GB" sz="1400" i="1" kern="1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distribute</a:t>
            </a:r>
            <a:r>
              <a:rPr lang="en-GB" sz="1400" kern="1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n-GB" sz="1400" i="1" kern="1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study</a:t>
            </a:r>
            <a:r>
              <a:rPr lang="en-GB" sz="1400" kern="1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n-GB" sz="1400" i="1" kern="1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change</a:t>
            </a:r>
            <a:r>
              <a:rPr lang="en-GB" sz="1400" kern="1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and </a:t>
            </a:r>
            <a:r>
              <a:rPr lang="en-GB" sz="1400" i="1" kern="1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improve</a:t>
            </a:r>
            <a:r>
              <a:rPr lang="en-GB" sz="1400" kern="1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… models, </a:t>
            </a:r>
            <a:r>
              <a:rPr lang="en-GB" sz="1400" u="sng" kern="1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under the condition that the </a:t>
            </a:r>
            <a:r>
              <a:rPr lang="en-GB" sz="1400" i="1" u="sng" kern="1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original provider </a:t>
            </a:r>
            <a:r>
              <a:rPr lang="en-GB" sz="1400" u="sng" kern="1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of the model is </a:t>
            </a:r>
            <a:r>
              <a:rPr lang="en-GB" sz="1400" i="1" u="sng" kern="1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credited</a:t>
            </a:r>
            <a:r>
              <a:rPr lang="en-GB" sz="1400" u="sng" kern="1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the </a:t>
            </a:r>
            <a:r>
              <a:rPr lang="en-GB" sz="1400" i="1" u="sng" kern="1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identical or comparable terms of distribution</a:t>
            </a:r>
            <a:r>
              <a:rPr lang="en-GB" sz="1400" u="sng" kern="1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are respected. </a:t>
            </a:r>
            <a:endParaRPr lang="en-GB" sz="1400" u="sng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A250212-F16C-A7A7-294B-99E849D34D6C}"/>
              </a:ext>
            </a:extLst>
          </p:cNvPr>
          <p:cNvSpPr/>
          <p:nvPr/>
        </p:nvSpPr>
        <p:spPr>
          <a:xfrm>
            <a:off x="957786" y="1635460"/>
            <a:ext cx="137160" cy="13716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F0317CC-4C7E-1B6B-D193-A6A31240C37F}"/>
              </a:ext>
            </a:extLst>
          </p:cNvPr>
          <p:cNvSpPr/>
          <p:nvPr/>
        </p:nvSpPr>
        <p:spPr>
          <a:xfrm>
            <a:off x="966634" y="4793297"/>
            <a:ext cx="137160" cy="137160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41AE168-5AC3-1DBA-0C44-A178D5E75B7C}"/>
              </a:ext>
            </a:extLst>
          </p:cNvPr>
          <p:cNvSpPr/>
          <p:nvPr/>
        </p:nvSpPr>
        <p:spPr>
          <a:xfrm>
            <a:off x="966634" y="3090146"/>
            <a:ext cx="137160" cy="137160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4C1AA3-2076-5D6D-13E3-1E2635998CF2}"/>
              </a:ext>
            </a:extLst>
          </p:cNvPr>
          <p:cNvSpPr txBox="1">
            <a:spLocks/>
          </p:cNvSpPr>
          <p:nvPr/>
        </p:nvSpPr>
        <p:spPr>
          <a:xfrm>
            <a:off x="838200" y="98023"/>
            <a:ext cx="7031804" cy="496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b="1">
                <a:latin typeface="Arial" panose="020B0604020202020204" pitchFamily="34" charset="0"/>
                <a:cs typeface="Arial" panose="020B0604020202020204" pitchFamily="34" charset="0"/>
              </a:rPr>
              <a:t>Exception for “</a:t>
            </a:r>
            <a:r>
              <a:rPr lang="en-GB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 and open source” </a:t>
            </a:r>
            <a:r>
              <a:rPr lang="en-GB" sz="2400" b="1">
                <a:latin typeface="Arial" panose="020B0604020202020204" pitchFamily="34" charset="0"/>
                <a:cs typeface="Arial" panose="020B0604020202020204" pitchFamily="34" charset="0"/>
              </a:rPr>
              <a:t>GPAIMs</a:t>
            </a:r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EE8810B8-B27B-0D84-EF52-18E2204D827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6023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432"/>
    </mc:Choice>
    <mc:Fallback>
      <p:transition spd="slow" advTm="177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8" grpId="0"/>
      <p:bldP spid="21" grpId="0"/>
      <p:bldP spid="25" grpId="0" animBg="1"/>
      <p:bldP spid="26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A0D00FAE-32C2-0EAF-56FA-0AF1DE15FF3D}"/>
              </a:ext>
            </a:extLst>
          </p:cNvPr>
          <p:cNvSpPr/>
          <p:nvPr/>
        </p:nvSpPr>
        <p:spPr>
          <a:xfrm>
            <a:off x="786508" y="2419251"/>
            <a:ext cx="6280830" cy="1569660"/>
          </a:xfrm>
          <a:prstGeom prst="roundRect">
            <a:avLst>
              <a:gd name="adj" fmla="val 9438"/>
            </a:avLst>
          </a:prstGeom>
          <a:solidFill>
            <a:schemeClr val="accent6">
              <a:lumMod val="60000"/>
              <a:lumOff val="40000"/>
              <a:alpha val="55000"/>
            </a:schemeClr>
          </a:solidFill>
          <a:ln w="158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7C7C4-0233-9C4D-8279-992AB40A4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June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CE54C8-5375-ED44-B2F5-8EA07F6D5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HAI-NET Tutorial AI ACT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ED488F-A44B-8248-8E3F-DEC69B7D0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E57DC2-970A-4B3E-BB1C-7A09969E49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91B0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31A3EC2D-43FF-25BD-BA6D-43E1EFF31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04699"/>
            <a:ext cx="5702299" cy="317046"/>
          </a:xfrm>
        </p:spPr>
        <p:txBody>
          <a:bodyPr>
            <a:noAutofit/>
          </a:bodyPr>
          <a:lstStyle/>
          <a:p>
            <a:pPr algn="ctr"/>
            <a:r>
              <a:rPr lang="en-GB" sz="2400" b="1">
                <a:latin typeface="Arial" panose="020B0604020202020204" pitchFamily="34" charset="0"/>
                <a:cs typeface="Arial" panose="020B0604020202020204" pitchFamily="34" charset="0"/>
              </a:rPr>
              <a:t>What is the scope of the exception?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CDAE72-B1BD-1E85-BCA2-A3FE168468D9}"/>
              </a:ext>
            </a:extLst>
          </p:cNvPr>
          <p:cNvSpPr txBox="1">
            <a:spLocks/>
          </p:cNvSpPr>
          <p:nvPr/>
        </p:nvSpPr>
        <p:spPr>
          <a:xfrm>
            <a:off x="838200" y="98023"/>
            <a:ext cx="8634536" cy="8287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>
                <a:latin typeface="Arial" panose="020B0604020202020204" pitchFamily="34" charset="0"/>
                <a:cs typeface="Arial" panose="020B0604020202020204" pitchFamily="34" charset="0"/>
              </a:rPr>
              <a:t>Exception for “</a:t>
            </a:r>
            <a:r>
              <a:rPr lang="en-GB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 and open source” </a:t>
            </a:r>
            <a:r>
              <a:rPr lang="en-GB" sz="3200" b="1">
                <a:latin typeface="Arial" panose="020B0604020202020204" pitchFamily="34" charset="0"/>
                <a:cs typeface="Arial" panose="020B0604020202020204" pitchFamily="34" charset="0"/>
              </a:rPr>
              <a:t>GPAIMs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065EA20-A1AB-8C4F-3A48-74B8AFE18980}"/>
              </a:ext>
            </a:extLst>
          </p:cNvPr>
          <p:cNvSpPr/>
          <p:nvPr/>
        </p:nvSpPr>
        <p:spPr>
          <a:xfrm>
            <a:off x="2153346" y="3390767"/>
            <a:ext cx="4572000" cy="365760"/>
          </a:xfrm>
          <a:prstGeom prst="roundRect">
            <a:avLst>
              <a:gd name="adj" fmla="val 7500"/>
            </a:avLst>
          </a:prstGeom>
          <a:solidFill>
            <a:srgbClr val="00B050">
              <a:alpha val="10000"/>
            </a:srgbClr>
          </a:solidFill>
          <a:ln w="952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information</a:t>
            </a:r>
            <a:r>
              <a:rPr lang="en-GB" sz="16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b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downstream providers 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1D03F4E-E52F-F41C-AF31-F2084D45DCAE}"/>
              </a:ext>
            </a:extLst>
          </p:cNvPr>
          <p:cNvSpPr/>
          <p:nvPr/>
        </p:nvSpPr>
        <p:spPr>
          <a:xfrm>
            <a:off x="2153346" y="4936296"/>
            <a:ext cx="4572000" cy="365760"/>
          </a:xfrm>
          <a:prstGeom prst="roundRect">
            <a:avLst>
              <a:gd name="adj" fmla="val 12969"/>
            </a:avLst>
          </a:prstGeom>
          <a:solidFill>
            <a:schemeClr val="accent5">
              <a:lumMod val="20000"/>
              <a:lumOff val="80000"/>
            </a:schemeClr>
          </a:solidFill>
          <a:ln w="15875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policy</a:t>
            </a:r>
            <a:r>
              <a:rPr lang="en-GB" sz="16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 comply with EU </a:t>
            </a:r>
            <a:r>
              <a:rPr lang="en-GB" sz="1600" b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copyright law</a:t>
            </a:r>
            <a:endParaRPr lang="en-GB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DC7016D-192F-D3FD-8724-2C8D0110A992}"/>
              </a:ext>
            </a:extLst>
          </p:cNvPr>
          <p:cNvSpPr/>
          <p:nvPr/>
        </p:nvSpPr>
        <p:spPr>
          <a:xfrm>
            <a:off x="2153346" y="4141682"/>
            <a:ext cx="4572000" cy="365760"/>
          </a:xfrm>
          <a:prstGeom prst="roundRect">
            <a:avLst>
              <a:gd name="adj" fmla="val 4281"/>
            </a:avLst>
          </a:prstGeom>
          <a:solidFill>
            <a:schemeClr val="accent2">
              <a:lumMod val="20000"/>
              <a:lumOff val="80000"/>
              <a:alpha val="23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summary about the content used for training</a:t>
            </a:r>
            <a:endParaRPr lang="en-GB" sz="16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D0DE6BA-06D6-0ACE-628B-902E407772B9}"/>
              </a:ext>
            </a:extLst>
          </p:cNvPr>
          <p:cNvSpPr/>
          <p:nvPr/>
        </p:nvSpPr>
        <p:spPr>
          <a:xfrm>
            <a:off x="2149709" y="2642102"/>
            <a:ext cx="4572000" cy="365760"/>
          </a:xfrm>
          <a:prstGeom prst="roundRect">
            <a:avLst>
              <a:gd name="adj" fmla="val 9438"/>
            </a:avLst>
          </a:prstGeom>
          <a:solidFill>
            <a:schemeClr val="bg1">
              <a:lumMod val="85000"/>
              <a:alpha val="55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technical documentation</a:t>
            </a:r>
            <a:endParaRPr lang="en-GB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7C98207-9B87-A102-A955-8B3EE0C01BC1}"/>
              </a:ext>
            </a:extLst>
          </p:cNvPr>
          <p:cNvSpPr/>
          <p:nvPr/>
        </p:nvSpPr>
        <p:spPr>
          <a:xfrm>
            <a:off x="1126726" y="3388542"/>
            <a:ext cx="854962" cy="366025"/>
          </a:xfrm>
          <a:prstGeom prst="roundRect">
            <a:avLst>
              <a:gd name="adj" fmla="val 9438"/>
            </a:avLst>
          </a:prstGeom>
          <a:solidFill>
            <a:srgbClr val="00B050">
              <a:alpha val="10000"/>
            </a:srgbClr>
          </a:solidFill>
          <a:ln w="15875"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00">
                <a:latin typeface="Arial" panose="020B0604020202020204" pitchFamily="34" charset="0"/>
                <a:cs typeface="Arial" panose="020B0604020202020204" pitchFamily="34" charset="0"/>
              </a:rPr>
              <a:t>53.1(b) 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9BBFDC2-63F6-A10B-0A81-CEB253CF9FF1}"/>
              </a:ext>
            </a:extLst>
          </p:cNvPr>
          <p:cNvSpPr/>
          <p:nvPr/>
        </p:nvSpPr>
        <p:spPr>
          <a:xfrm>
            <a:off x="1126726" y="4936032"/>
            <a:ext cx="854962" cy="366024"/>
          </a:xfrm>
          <a:prstGeom prst="roundRect">
            <a:avLst>
              <a:gd name="adj" fmla="val 9438"/>
            </a:avLst>
          </a:prstGeom>
          <a:solidFill>
            <a:schemeClr val="accent5">
              <a:lumMod val="20000"/>
              <a:lumOff val="80000"/>
            </a:schemeClr>
          </a:solidFill>
          <a:ln w="15875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00">
                <a:latin typeface="Arial" panose="020B0604020202020204" pitchFamily="34" charset="0"/>
                <a:cs typeface="Arial" panose="020B0604020202020204" pitchFamily="34" charset="0"/>
              </a:rPr>
              <a:t>53.1(c) 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B0DF8D7-A0B1-D002-19D1-936BE7FBFE62}"/>
              </a:ext>
            </a:extLst>
          </p:cNvPr>
          <p:cNvSpPr/>
          <p:nvPr/>
        </p:nvSpPr>
        <p:spPr>
          <a:xfrm>
            <a:off x="1130159" y="4141682"/>
            <a:ext cx="854962" cy="366024"/>
          </a:xfrm>
          <a:prstGeom prst="roundRect">
            <a:avLst>
              <a:gd name="adj" fmla="val 9438"/>
            </a:avLst>
          </a:prstGeom>
          <a:solidFill>
            <a:schemeClr val="accent2">
              <a:lumMod val="20000"/>
              <a:lumOff val="80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00">
                <a:latin typeface="Arial" panose="020B0604020202020204" pitchFamily="34" charset="0"/>
                <a:cs typeface="Arial" panose="020B0604020202020204" pitchFamily="34" charset="0"/>
              </a:rPr>
              <a:t>53.1(d) 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61C94B5-5A44-6D2C-DCF2-9DA1FBAAF5E0}"/>
              </a:ext>
            </a:extLst>
          </p:cNvPr>
          <p:cNvCxnSpPr>
            <a:cxnSpLocks/>
            <a:stCxn id="30" idx="3"/>
            <a:endCxn id="24" idx="1"/>
          </p:cNvCxnSpPr>
          <p:nvPr/>
        </p:nvCxnSpPr>
        <p:spPr>
          <a:xfrm>
            <a:off x="1981688" y="5119044"/>
            <a:ext cx="171658" cy="132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A4CF89AA-167C-AF6B-AFB9-21451AB3C628}"/>
              </a:ext>
            </a:extLst>
          </p:cNvPr>
          <p:cNvSpPr/>
          <p:nvPr/>
        </p:nvSpPr>
        <p:spPr>
          <a:xfrm>
            <a:off x="1142145" y="2641837"/>
            <a:ext cx="854962" cy="366024"/>
          </a:xfrm>
          <a:prstGeom prst="roundRect">
            <a:avLst>
              <a:gd name="adj" fmla="val 9438"/>
            </a:avLst>
          </a:prstGeom>
          <a:solidFill>
            <a:schemeClr val="bg1">
              <a:lumMod val="85000"/>
              <a:alpha val="55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00">
                <a:latin typeface="Arial" panose="020B0604020202020204" pitchFamily="34" charset="0"/>
                <a:cs typeface="Arial" panose="020B0604020202020204" pitchFamily="34" charset="0"/>
              </a:rPr>
              <a:t>53.1(a) 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1596C3E-BC05-637D-3924-EA5600E95997}"/>
              </a:ext>
            </a:extLst>
          </p:cNvPr>
          <p:cNvCxnSpPr>
            <a:cxnSpLocks/>
            <a:stCxn id="29" idx="3"/>
            <a:endCxn id="22" idx="1"/>
          </p:cNvCxnSpPr>
          <p:nvPr/>
        </p:nvCxnSpPr>
        <p:spPr>
          <a:xfrm>
            <a:off x="1981688" y="3571555"/>
            <a:ext cx="171658" cy="2092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2139508-DAA8-366B-DF53-85A00D47E9C0}"/>
              </a:ext>
            </a:extLst>
          </p:cNvPr>
          <p:cNvCxnSpPr>
            <a:cxnSpLocks/>
            <a:stCxn id="36" idx="3"/>
            <a:endCxn id="27" idx="1"/>
          </p:cNvCxnSpPr>
          <p:nvPr/>
        </p:nvCxnSpPr>
        <p:spPr>
          <a:xfrm>
            <a:off x="1997107" y="2824849"/>
            <a:ext cx="152602" cy="133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71CA60A-6BB2-E449-2AD4-699F39ADC72D}"/>
              </a:ext>
            </a:extLst>
          </p:cNvPr>
          <p:cNvCxnSpPr>
            <a:cxnSpLocks/>
            <a:stCxn id="31" idx="3"/>
            <a:endCxn id="25" idx="1"/>
          </p:cNvCxnSpPr>
          <p:nvPr/>
        </p:nvCxnSpPr>
        <p:spPr>
          <a:xfrm flipV="1">
            <a:off x="1985121" y="4324562"/>
            <a:ext cx="168225" cy="132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11C1103-EE68-DB38-659B-0DDFDC816CC1}"/>
              </a:ext>
            </a:extLst>
          </p:cNvPr>
          <p:cNvSpPr txBox="1"/>
          <p:nvPr/>
        </p:nvSpPr>
        <p:spPr>
          <a:xfrm>
            <a:off x="7407555" y="3722612"/>
            <a:ext cx="446997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…but does not necessarily reveal substantial information on </a:t>
            </a:r>
          </a:p>
          <a:p>
            <a:pPr algn="just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- the data set used for the training or fine-tuning of the model and </a:t>
            </a:r>
          </a:p>
          <a:p>
            <a:pPr algn="just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- how compliance of copyright law was thereby ensured…</a:t>
            </a:r>
            <a:endParaRPr lang="en-GB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6B522A-03F4-BF18-A634-44CCF1D287CF}"/>
              </a:ext>
            </a:extLst>
          </p:cNvPr>
          <p:cNvSpPr txBox="1"/>
          <p:nvPr/>
        </p:nvSpPr>
        <p:spPr>
          <a:xfrm>
            <a:off x="7492463" y="2818876"/>
            <a:ext cx="39605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600" kern="1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</a:t>
            </a:r>
            <a:r>
              <a:rPr lang="en-GB" sz="1600" kern="1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re considered to </a:t>
            </a:r>
            <a:r>
              <a:rPr lang="en-GB" sz="1600" b="1" kern="1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ensure high levels of transparency and openness </a:t>
            </a:r>
            <a:endParaRPr lang="en-GB" sz="1600" b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11FCBF-6CBB-E61C-FFD5-A22D80E4756B}"/>
              </a:ext>
            </a:extLst>
          </p:cNvPr>
          <p:cNvSpPr txBox="1"/>
          <p:nvPr/>
        </p:nvSpPr>
        <p:spPr>
          <a:xfrm>
            <a:off x="7256764" y="1459508"/>
            <a:ext cx="44319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 indent="-285750" algn="just">
              <a:buFont typeface="Arial" panose="020B0604020202020204" pitchFamily="34" charset="0"/>
              <a:buChar char="•"/>
            </a:pPr>
            <a:r>
              <a:rPr lang="en-GB" sz="1600" b="1" kern="10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Free and open license </a:t>
            </a:r>
            <a:r>
              <a:rPr lang="en-GB" sz="1600" kern="1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+</a:t>
            </a:r>
          </a:p>
          <a:p>
            <a:pPr marL="285750" lvl="1" indent="-285750" algn="just">
              <a:buFont typeface="Arial" panose="020B0604020202020204" pitchFamily="34" charset="0"/>
              <a:buChar char="•"/>
            </a:pPr>
            <a:r>
              <a:rPr lang="en-GB" sz="1600" kern="1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making public info on </a:t>
            </a:r>
            <a:r>
              <a:rPr lang="en-GB" sz="1600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parameters</a:t>
            </a:r>
            <a:r>
              <a:rPr lang="en-GB" sz="16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en-GB" sz="1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weights</a:t>
            </a:r>
            <a:r>
              <a:rPr lang="en-GB" sz="1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GB" sz="1600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model architecture and usage </a:t>
            </a:r>
            <a:endParaRPr lang="en-GB" sz="16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Audio 32">
            <a:hlinkClick r:id="" action="ppaction://media"/>
            <a:extLst>
              <a:ext uri="{FF2B5EF4-FFF2-40B4-BE49-F238E27FC236}">
                <a16:creationId xmlns:a16="http://schemas.microsoft.com/office/drawing/2014/main" id="{59791206-518C-9EEA-34EF-996C8337B47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1196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2275"/>
    </mc:Choice>
    <mc:Fallback>
      <p:transition spd="slow" advTm="262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58" grpId="0" animBg="1"/>
      <p:bldP spid="23" grpId="0"/>
      <p:bldP spid="22" grpId="0" animBg="1"/>
      <p:bldP spid="24" grpId="0" animBg="1"/>
      <p:bldP spid="25" grpId="0" animBg="1"/>
      <p:bldP spid="27" grpId="0" animBg="1"/>
      <p:bldP spid="29" grpId="0" animBg="1"/>
      <p:bldP spid="30" grpId="0" animBg="1"/>
      <p:bldP spid="31" grpId="0" animBg="1"/>
      <p:bldP spid="36" grpId="0" animBg="1"/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95597-EB2A-BE41-9589-D4AD1B784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What’s up?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6C72D-4129-B54B-B7C6-0A0F43377E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870841"/>
            <a:ext cx="9601200" cy="399655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b="1"/>
          </a:p>
          <a:p>
            <a:pPr marL="457200" indent="-457200">
              <a:buFont typeface="+mj-lt"/>
              <a:buAutoNum type="arabicPeriod"/>
            </a:pPr>
            <a:endParaRPr lang="en-GB">
              <a:solidFill>
                <a:srgbClr val="0070C0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GB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GB">
                <a:solidFill>
                  <a:srgbClr val="0070C0"/>
                </a:solidFill>
              </a:rPr>
              <a:t>3. Obligations of providers of GPAI Models</a:t>
            </a:r>
          </a:p>
          <a:p>
            <a:pPr marL="0" indent="0">
              <a:buNone/>
            </a:pPr>
            <a:r>
              <a:rPr lang="en-GB">
                <a:solidFill>
                  <a:srgbClr val="0070C0"/>
                </a:solidFill>
              </a:rPr>
              <a:t>	- </a:t>
            </a:r>
            <a:r>
              <a:rPr lang="en-GB"/>
              <a:t>overview</a:t>
            </a:r>
          </a:p>
          <a:p>
            <a:pPr marL="0" indent="0">
              <a:buNone/>
            </a:pPr>
            <a:r>
              <a:rPr lang="en-GB">
                <a:solidFill>
                  <a:srgbClr val="0070C0"/>
                </a:solidFill>
              </a:rPr>
              <a:t>	</a:t>
            </a:r>
            <a:r>
              <a:rPr lang="en-GB"/>
              <a:t>- technical documentation and information</a:t>
            </a:r>
          </a:p>
          <a:p>
            <a:pPr marL="0" indent="0">
              <a:buNone/>
            </a:pPr>
            <a:r>
              <a:rPr lang="en-GB"/>
              <a:t>	- open source exception</a:t>
            </a:r>
          </a:p>
          <a:p>
            <a:pPr marL="0" indent="0">
              <a:buNone/>
            </a:pPr>
            <a:r>
              <a:rPr lang="en-GB">
                <a:solidFill>
                  <a:srgbClr val="0070C0"/>
                </a:solidFill>
              </a:rPr>
              <a:t>	- public summary and IP compliance policy</a:t>
            </a:r>
          </a:p>
          <a:p>
            <a:pPr marL="0" indent="0">
              <a:buNone/>
            </a:pPr>
            <a:r>
              <a:rPr lang="en-GB">
                <a:solidFill>
                  <a:srgbClr val="0070C0"/>
                </a:solidFill>
              </a:rPr>
              <a:t>	</a:t>
            </a:r>
          </a:p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1C766-6D30-8F4C-A3C4-228ABB78A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 June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3E98C4-1A60-9740-A596-532ADFE6B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HAI-NET Tutorial AI ACT re Generative AI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901DB-DA4E-0F4C-8DBC-52EE9456C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2168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7C7C4-0233-9C4D-8279-992AB40A4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June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CE54C8-5375-ED44-B2F5-8EA07F6D5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HAI-NET Tutorial AI ACT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ED488F-A44B-8248-8E3F-DEC69B7D0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E57DC2-970A-4B3E-BB1C-7A09969E49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91B0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300EB5D-6D26-D5DF-7C32-CE6018B9CBE2}"/>
              </a:ext>
            </a:extLst>
          </p:cNvPr>
          <p:cNvSpPr/>
          <p:nvPr/>
        </p:nvSpPr>
        <p:spPr>
          <a:xfrm>
            <a:off x="1970083" y="4242039"/>
            <a:ext cx="3037115" cy="608548"/>
          </a:xfrm>
          <a:prstGeom prst="roundRect">
            <a:avLst>
              <a:gd name="adj" fmla="val 19230"/>
            </a:avLst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put in place a </a:t>
            </a:r>
            <a:r>
              <a:rPr lang="en-GB" sz="1600" b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policy</a:t>
            </a:r>
            <a:r>
              <a:rPr lang="en-GB" sz="16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 comply with EU </a:t>
            </a:r>
            <a:r>
              <a:rPr lang="en-GB" sz="1600" b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copyright law</a:t>
            </a:r>
            <a:endParaRPr lang="en-GB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B86EAC2-C501-4F96-1E3B-E5485E4EBACF}"/>
              </a:ext>
            </a:extLst>
          </p:cNvPr>
          <p:cNvSpPr/>
          <p:nvPr/>
        </p:nvSpPr>
        <p:spPr>
          <a:xfrm>
            <a:off x="3759638" y="1016649"/>
            <a:ext cx="4103426" cy="847764"/>
          </a:xfrm>
          <a:prstGeom prst="roundRect">
            <a:avLst>
              <a:gd name="adj" fmla="val 4281"/>
            </a:avLst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sufficiently detailed </a:t>
            </a:r>
            <a:r>
              <a:rPr lang="en-GB" sz="1600" b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summary about the content used for training </a:t>
            </a:r>
            <a:r>
              <a:rPr lang="en-GB" sz="16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 the GPAIM</a:t>
            </a:r>
            <a:endParaRPr lang="en-GB" sz="16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87E3545B-16E4-4FE2-29B1-A2D5107938AE}"/>
              </a:ext>
            </a:extLst>
          </p:cNvPr>
          <p:cNvSpPr/>
          <p:nvPr/>
        </p:nvSpPr>
        <p:spPr>
          <a:xfrm>
            <a:off x="842479" y="4355950"/>
            <a:ext cx="795243" cy="380723"/>
          </a:xfrm>
          <a:prstGeom prst="roundRect">
            <a:avLst>
              <a:gd name="adj" fmla="val 9438"/>
            </a:avLst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00">
                <a:latin typeface="Arial" panose="020B0604020202020204" pitchFamily="34" charset="0"/>
                <a:cs typeface="Arial" panose="020B0604020202020204" pitchFamily="34" charset="0"/>
              </a:rPr>
              <a:t>53.1(c) 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25E1D449-E24B-1713-880A-DEF7C00032A2}"/>
              </a:ext>
            </a:extLst>
          </p:cNvPr>
          <p:cNvSpPr/>
          <p:nvPr/>
        </p:nvSpPr>
        <p:spPr>
          <a:xfrm>
            <a:off x="842479" y="1131287"/>
            <a:ext cx="795243" cy="380723"/>
          </a:xfrm>
          <a:prstGeom prst="roundRect">
            <a:avLst>
              <a:gd name="adj" fmla="val 9438"/>
            </a:avLst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00">
                <a:latin typeface="Arial" panose="020B0604020202020204" pitchFamily="34" charset="0"/>
                <a:cs typeface="Arial" panose="020B0604020202020204" pitchFamily="34" charset="0"/>
              </a:rPr>
              <a:t>53.1(d) 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7D8912BC-999B-576E-A88D-A2B208D401C3}"/>
              </a:ext>
            </a:extLst>
          </p:cNvPr>
          <p:cNvSpPr/>
          <p:nvPr/>
        </p:nvSpPr>
        <p:spPr>
          <a:xfrm>
            <a:off x="5076690" y="4297389"/>
            <a:ext cx="5298782" cy="497847"/>
          </a:xfrm>
          <a:prstGeom prst="roundRect">
            <a:avLst>
              <a:gd name="adj" fmla="val 17020"/>
            </a:avLst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en-GB" sz="16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 particular, to identify and comply with a </a:t>
            </a:r>
            <a:r>
              <a:rPr lang="en-GB" sz="1600" b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reservation of rights expressed in a machine-readable format </a:t>
            </a:r>
            <a:endParaRPr lang="en-GB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858EC771-50EB-15D7-BCE4-249530FE8A7D}"/>
              </a:ext>
            </a:extLst>
          </p:cNvPr>
          <p:cNvSpPr/>
          <p:nvPr/>
        </p:nvSpPr>
        <p:spPr>
          <a:xfrm>
            <a:off x="2151439" y="1410720"/>
            <a:ext cx="1415398" cy="418874"/>
          </a:xfrm>
          <a:prstGeom prst="roundRect">
            <a:avLst>
              <a:gd name="adj" fmla="val 7500"/>
            </a:avLst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en-GB" sz="14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ake publicly available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5FDC7055-F30C-EE86-0365-B730CF911E0C}"/>
              </a:ext>
            </a:extLst>
          </p:cNvPr>
          <p:cNvSpPr/>
          <p:nvPr/>
        </p:nvSpPr>
        <p:spPr>
          <a:xfrm>
            <a:off x="2151165" y="1025045"/>
            <a:ext cx="1415398" cy="311161"/>
          </a:xfrm>
          <a:prstGeom prst="roundRect">
            <a:avLst>
              <a:gd name="adj" fmla="val 9438"/>
            </a:avLst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draw up</a:t>
            </a:r>
            <a:endParaRPr lang="en-GB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C7B8ACCF-5712-B331-79D1-3B5440F3FE6D}"/>
              </a:ext>
            </a:extLst>
          </p:cNvPr>
          <p:cNvSpPr/>
          <p:nvPr/>
        </p:nvSpPr>
        <p:spPr>
          <a:xfrm>
            <a:off x="8416883" y="1016649"/>
            <a:ext cx="2198032" cy="847764"/>
          </a:xfrm>
          <a:prstGeom prst="roundRect">
            <a:avLst>
              <a:gd name="adj" fmla="val 4281"/>
            </a:avLst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template</a:t>
            </a:r>
            <a:r>
              <a:rPr lang="en-GB" sz="16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provided by the </a:t>
            </a:r>
            <a:r>
              <a:rPr lang="en-GB" sz="1600" b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AI Office</a:t>
            </a:r>
            <a:endParaRPr lang="en-GB" sz="16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C96F0C8A-EE50-BF7A-1FE6-A7385DBDC5AC}"/>
              </a:ext>
            </a:extLst>
          </p:cNvPr>
          <p:cNvCxnSpPr>
            <a:cxnSpLocks/>
            <a:stCxn id="3" idx="3"/>
            <a:endCxn id="58" idx="1"/>
          </p:cNvCxnSpPr>
          <p:nvPr/>
        </p:nvCxnSpPr>
        <p:spPr>
          <a:xfrm>
            <a:off x="7863064" y="1440531"/>
            <a:ext cx="55381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Connector: Elbow 62">
            <a:extLst>
              <a:ext uri="{FF2B5EF4-FFF2-40B4-BE49-F238E27FC236}">
                <a16:creationId xmlns:a16="http://schemas.microsoft.com/office/drawing/2014/main" id="{E3720C80-7BEE-7591-5A2E-00040B64E06B}"/>
              </a:ext>
            </a:extLst>
          </p:cNvPr>
          <p:cNvCxnSpPr>
            <a:cxnSpLocks/>
            <a:stCxn id="57" idx="3"/>
            <a:endCxn id="3" idx="1"/>
          </p:cNvCxnSpPr>
          <p:nvPr/>
        </p:nvCxnSpPr>
        <p:spPr>
          <a:xfrm>
            <a:off x="3566563" y="1180626"/>
            <a:ext cx="193075" cy="259905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Connector: Elbow 65">
            <a:extLst>
              <a:ext uri="{FF2B5EF4-FFF2-40B4-BE49-F238E27FC236}">
                <a16:creationId xmlns:a16="http://schemas.microsoft.com/office/drawing/2014/main" id="{0DB0E795-91AD-8CC8-3B2D-60AAC4C3AB9A}"/>
              </a:ext>
            </a:extLst>
          </p:cNvPr>
          <p:cNvCxnSpPr>
            <a:cxnSpLocks/>
            <a:stCxn id="56" idx="3"/>
            <a:endCxn id="3" idx="1"/>
          </p:cNvCxnSpPr>
          <p:nvPr/>
        </p:nvCxnSpPr>
        <p:spPr>
          <a:xfrm flipV="1">
            <a:off x="3566837" y="1440531"/>
            <a:ext cx="192801" cy="179626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Connector: Elbow 68">
            <a:extLst>
              <a:ext uri="{FF2B5EF4-FFF2-40B4-BE49-F238E27FC236}">
                <a16:creationId xmlns:a16="http://schemas.microsoft.com/office/drawing/2014/main" id="{BDD59928-7109-05E8-24A2-228DDA95800B}"/>
              </a:ext>
            </a:extLst>
          </p:cNvPr>
          <p:cNvCxnSpPr>
            <a:cxnSpLocks/>
            <a:stCxn id="53" idx="3"/>
            <a:endCxn id="57" idx="1"/>
          </p:cNvCxnSpPr>
          <p:nvPr/>
        </p:nvCxnSpPr>
        <p:spPr>
          <a:xfrm flipV="1">
            <a:off x="1637722" y="1180626"/>
            <a:ext cx="513443" cy="141023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Connector: Elbow 71">
            <a:extLst>
              <a:ext uri="{FF2B5EF4-FFF2-40B4-BE49-F238E27FC236}">
                <a16:creationId xmlns:a16="http://schemas.microsoft.com/office/drawing/2014/main" id="{60C4BBCF-6AC3-DD9A-9FA7-DB07464D5F41}"/>
              </a:ext>
            </a:extLst>
          </p:cNvPr>
          <p:cNvCxnSpPr>
            <a:cxnSpLocks/>
            <a:stCxn id="53" idx="3"/>
            <a:endCxn id="56" idx="1"/>
          </p:cNvCxnSpPr>
          <p:nvPr/>
        </p:nvCxnSpPr>
        <p:spPr>
          <a:xfrm>
            <a:off x="1637722" y="1321649"/>
            <a:ext cx="513717" cy="29850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F659F684-551E-31A8-27A1-66F792BB7CB6}"/>
              </a:ext>
            </a:extLst>
          </p:cNvPr>
          <p:cNvCxnSpPr>
            <a:cxnSpLocks/>
            <a:stCxn id="52" idx="3"/>
            <a:endCxn id="2" idx="1"/>
          </p:cNvCxnSpPr>
          <p:nvPr/>
        </p:nvCxnSpPr>
        <p:spPr>
          <a:xfrm>
            <a:off x="1637722" y="4546312"/>
            <a:ext cx="332361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6470549-77A7-CF57-8E63-C047FAA4D4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8810" y="2207594"/>
            <a:ext cx="11036300" cy="1695450"/>
          </a:xfrm>
        </p:spPr>
        <p:txBody>
          <a:bodyPr>
            <a:noAutofit/>
          </a:bodyPr>
          <a:lstStyle/>
          <a:p>
            <a:r>
              <a:rPr lang="en-GB" sz="1400" kern="1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R(107)</a:t>
            </a:r>
          </a:p>
          <a:p>
            <a:pPr marL="548640">
              <a:buFont typeface="Arial" panose="020B0604020202020204" pitchFamily="34" charset="0"/>
              <a:buChar char="•"/>
            </a:pPr>
            <a:r>
              <a:rPr lang="en-GB" sz="1400" kern="1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generally comprehensive in its scope but not necessarily technically detailed </a:t>
            </a:r>
          </a:p>
          <a:p>
            <a:pPr marL="548640">
              <a:buFont typeface="Arial" panose="020B0604020202020204" pitchFamily="34" charset="0"/>
              <a:buChar char="•"/>
            </a:pPr>
            <a:r>
              <a:rPr lang="en-GB" sz="1400" kern="1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listing the main data collections or sets that went into training the model, e.g., large private or public databases or data archives, </a:t>
            </a:r>
          </a:p>
          <a:p>
            <a:pPr marL="548640">
              <a:buFont typeface="Arial" panose="020B0604020202020204" pitchFamily="34" charset="0"/>
              <a:buChar char="•"/>
            </a:pPr>
            <a:r>
              <a:rPr lang="en-GB" sz="1400" kern="1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providing a narrative explanation about other data sources used</a:t>
            </a:r>
          </a:p>
          <a:p>
            <a:pPr marL="548640">
              <a:buFont typeface="Arial" panose="020B0604020202020204" pitchFamily="34" charset="0"/>
              <a:buChar char="•"/>
            </a:pPr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Goal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facilitate parties with legitimate interests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, e.g., copyright holders, </a:t>
            </a:r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1400" b="1" u="sng">
                <a:latin typeface="Arial" panose="020B0604020202020204" pitchFamily="34" charset="0"/>
                <a:cs typeface="Arial" panose="020B0604020202020204" pitchFamily="34" charset="0"/>
              </a:rPr>
              <a:t>exercise and enforce their rights under EU law</a:t>
            </a:r>
            <a:endParaRPr lang="en-GB" sz="1400" b="1" u="sng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98FBEA9-463B-F98D-0375-8282451D2558}"/>
              </a:ext>
            </a:extLst>
          </p:cNvPr>
          <p:cNvSpPr txBox="1">
            <a:spLocks/>
          </p:cNvSpPr>
          <p:nvPr/>
        </p:nvSpPr>
        <p:spPr>
          <a:xfrm>
            <a:off x="928810" y="5244932"/>
            <a:ext cx="10515600" cy="10480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>
                <a:latin typeface="Arial" panose="020B0604020202020204" pitchFamily="34" charset="0"/>
                <a:cs typeface="Arial" panose="020B0604020202020204" pitchFamily="34" charset="0"/>
              </a:rPr>
              <a:t>Problem of the collection of data used for training GPAIMs</a:t>
            </a:r>
          </a:p>
          <a:p>
            <a:r>
              <a:rPr lang="en-GB" sz="1400">
                <a:latin typeface="Arial" panose="020B0604020202020204" pitchFamily="34" charset="0"/>
                <a:cs typeface="Arial" panose="020B0604020202020204" pitchFamily="34" charset="0"/>
              </a:rPr>
              <a:t>Text-and-Data-Mining exception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E73B360-CE3D-EC0F-A543-0A1A7DDE7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106" y="205692"/>
            <a:ext cx="10515600" cy="317046"/>
          </a:xfrm>
        </p:spPr>
        <p:txBody>
          <a:bodyPr>
            <a:noAutofit/>
          </a:bodyPr>
          <a:lstStyle/>
          <a:p>
            <a:pPr algn="ctr"/>
            <a:r>
              <a:rPr lang="en-GB" sz="2400" b="1">
                <a:latin typeface="Arial" panose="020B0604020202020204" pitchFamily="34" charset="0"/>
                <a:cs typeface="Arial" panose="020B0604020202020204" pitchFamily="34" charset="0"/>
              </a:rPr>
              <a:t>Obligations of (all) providers of GPAIMs</a:t>
            </a:r>
          </a:p>
        </p:txBody>
      </p:sp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0DB56FB9-7C7E-F1BE-7F1A-5DF233F0481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6743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7382"/>
    </mc:Choice>
    <mc:Fallback>
      <p:transition spd="slow" advTm="3473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52" grpId="0" animBg="1"/>
      <p:bldP spid="53" grpId="0" animBg="1"/>
      <p:bldP spid="55" grpId="0" animBg="1"/>
      <p:bldP spid="56" grpId="0" animBg="1"/>
      <p:bldP spid="57" grpId="0" animBg="1"/>
      <p:bldP spid="58" grpId="0" animBg="1"/>
      <p:bldP spid="7" grpId="0" build="p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95597-EB2A-BE41-9589-D4AD1B784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What’s up?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6C72D-4129-B54B-B7C6-0A0F43377E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870841"/>
            <a:ext cx="9601200" cy="399655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b="1"/>
          </a:p>
          <a:p>
            <a:pPr marL="457200" indent="-457200">
              <a:buFont typeface="+mj-lt"/>
              <a:buAutoNum type="arabicPeriod"/>
            </a:pPr>
            <a:endParaRPr lang="en-GB">
              <a:solidFill>
                <a:srgbClr val="0070C0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GB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GB">
                <a:solidFill>
                  <a:srgbClr val="0070C0"/>
                </a:solidFill>
              </a:rPr>
              <a:t>3. Obligations of providers of GPAI Models</a:t>
            </a:r>
          </a:p>
          <a:p>
            <a:pPr marL="0" indent="0">
              <a:buNone/>
            </a:pPr>
            <a:r>
              <a:rPr lang="en-GB">
                <a:solidFill>
                  <a:srgbClr val="0070C0"/>
                </a:solidFill>
              </a:rPr>
              <a:t>	- overview</a:t>
            </a:r>
          </a:p>
          <a:p>
            <a:pPr marL="0" indent="0">
              <a:buNone/>
            </a:pPr>
            <a:r>
              <a:rPr lang="en-GB">
                <a:solidFill>
                  <a:srgbClr val="0070C0"/>
                </a:solidFill>
              </a:rPr>
              <a:t>	</a:t>
            </a:r>
            <a:r>
              <a:rPr lang="en-GB"/>
              <a:t>- technical documentation and information</a:t>
            </a:r>
          </a:p>
          <a:p>
            <a:pPr marL="0" indent="0">
              <a:buNone/>
            </a:pPr>
            <a:r>
              <a:rPr lang="en-GB"/>
              <a:t>	- open source exception</a:t>
            </a:r>
          </a:p>
          <a:p>
            <a:pPr marL="0" indent="0">
              <a:buNone/>
            </a:pPr>
            <a:r>
              <a:rPr lang="en-GB"/>
              <a:t>	- public summary and IP compliance policy</a:t>
            </a:r>
          </a:p>
          <a:p>
            <a:pPr marL="0" indent="0">
              <a:buNone/>
            </a:pPr>
            <a:r>
              <a:rPr lang="en-GB">
                <a:solidFill>
                  <a:srgbClr val="0070C0"/>
                </a:solidFill>
              </a:rPr>
              <a:t>	</a:t>
            </a:r>
          </a:p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1C766-6D30-8F4C-A3C4-228ABB78A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3E98C4-1A60-9740-A596-532ADFE6B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HAI-NET Tutorial AI ACT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901DB-DA4E-0F4C-8DBC-52EE9456C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2</a:t>
            </a:fld>
            <a:endParaRPr lang="en-US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4952EA72-49C4-4EE5-A393-5708B7B0BB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56413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779"/>
    </mc:Choice>
    <mc:Fallback>
      <p:transition spd="slow" advTm="23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7C7C4-0233-9C4D-8279-992AB40A4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June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CE54C8-5375-ED44-B2F5-8EA07F6D5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HAI-NET Tutorial AI ACT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ED488F-A44B-8248-8E3F-DEC69B7D0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E57DC2-970A-4B3E-BB1C-7A09969E49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91B0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297B31F-3E25-A80C-1871-86C56888A23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957510" y="3127737"/>
            <a:ext cx="10798319" cy="1769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GB" sz="1800" kern="100">
                <a:solidFill>
                  <a:srgbClr val="000000"/>
                </a:solidFill>
                <a:latin typeface="Futura Medium" panose="020B0602020204020303" pitchFamily="34" charset="-79"/>
                <a:ea typeface="Calibri" panose="020F0502020204030204" pitchFamily="34" charset="0"/>
                <a:cs typeface="Futura Medium" panose="020B0602020204020303" pitchFamily="34" charset="-79"/>
              </a:rPr>
              <a:t>R(101): Providers of GPAIMs have a particular </a:t>
            </a:r>
            <a:r>
              <a:rPr lang="en-GB" sz="1800" b="1" kern="100">
                <a:solidFill>
                  <a:srgbClr val="000000"/>
                </a:solidFill>
                <a:latin typeface="Futura Medium" panose="020B0602020204020303" pitchFamily="34" charset="-79"/>
                <a:ea typeface="Calibri" panose="020F0502020204030204" pitchFamily="34" charset="0"/>
                <a:cs typeface="Futura Medium" panose="020B0602020204020303" pitchFamily="34" charset="-79"/>
              </a:rPr>
              <a:t>role</a:t>
            </a:r>
            <a:r>
              <a:rPr lang="en-GB" sz="1800" kern="100">
                <a:solidFill>
                  <a:srgbClr val="000000"/>
                </a:solidFill>
                <a:latin typeface="Futura Medium" panose="020B0602020204020303" pitchFamily="34" charset="-79"/>
                <a:ea typeface="Calibri" panose="020F0502020204030204" pitchFamily="34" charset="0"/>
                <a:cs typeface="Futura Medium" panose="020B0602020204020303" pitchFamily="34" charset="-79"/>
              </a:rPr>
              <a:t> and </a:t>
            </a:r>
            <a:r>
              <a:rPr lang="en-GB" sz="1800" b="1" kern="100">
                <a:solidFill>
                  <a:srgbClr val="000000"/>
                </a:solidFill>
                <a:latin typeface="Futura Medium" panose="020B0602020204020303" pitchFamily="34" charset="-79"/>
                <a:ea typeface="Calibri" panose="020F0502020204030204" pitchFamily="34" charset="0"/>
                <a:cs typeface="Futura Medium" panose="020B0602020204020303" pitchFamily="34" charset="-79"/>
              </a:rPr>
              <a:t>responsibility</a:t>
            </a:r>
            <a:r>
              <a:rPr lang="en-GB" sz="1800" kern="100">
                <a:solidFill>
                  <a:srgbClr val="000000"/>
                </a:solidFill>
                <a:latin typeface="Futura Medium" panose="020B0602020204020303" pitchFamily="34" charset="-79"/>
                <a:ea typeface="Calibri" panose="020F0502020204030204" pitchFamily="34" charset="0"/>
                <a:cs typeface="Futura Medium" panose="020B0602020204020303" pitchFamily="34" charset="-79"/>
              </a:rPr>
              <a:t> along the </a:t>
            </a:r>
            <a:r>
              <a:rPr lang="en-GB" sz="1800" b="1" kern="100">
                <a:solidFill>
                  <a:srgbClr val="000000"/>
                </a:solidFill>
                <a:latin typeface="Futura Medium" panose="020B0602020204020303" pitchFamily="34" charset="-79"/>
                <a:ea typeface="Calibri" panose="020F0502020204030204" pitchFamily="34" charset="0"/>
                <a:cs typeface="Futura Medium" panose="020B0602020204020303" pitchFamily="34" charset="-79"/>
              </a:rPr>
              <a:t>AI value chain</a:t>
            </a:r>
            <a:r>
              <a:rPr lang="en-GB" sz="1800" kern="100">
                <a:solidFill>
                  <a:srgbClr val="000000"/>
                </a:solidFill>
                <a:latin typeface="Futura Medium" panose="020B0602020204020303" pitchFamily="34" charset="-79"/>
                <a:ea typeface="Calibri" panose="020F0502020204030204" pitchFamily="34" charset="0"/>
                <a:cs typeface="Futura Medium" panose="020B0602020204020303" pitchFamily="34" charset="-79"/>
              </a:rPr>
              <a:t>, 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sz="1800" kern="100">
              <a:solidFill>
                <a:srgbClr val="000000"/>
              </a:solidFill>
              <a:latin typeface="Futura Medium" panose="020B0602020204020303" pitchFamily="34" charset="-79"/>
              <a:ea typeface="Calibri" panose="020F0502020204030204" pitchFamily="34" charset="0"/>
              <a:cs typeface="Futura Medium" panose="020B0602020204020303" pitchFamily="34" charset="-79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sz="1800" kern="100">
              <a:solidFill>
                <a:srgbClr val="000000"/>
              </a:solidFill>
              <a:latin typeface="Futura Medium" panose="020B0602020204020303" pitchFamily="34" charset="-79"/>
              <a:ea typeface="Calibri" panose="020F0502020204030204" pitchFamily="34" charset="0"/>
              <a:cs typeface="Futura Medium" panose="020B0602020204020303" pitchFamily="34" charset="-79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1800" kern="100">
                <a:solidFill>
                  <a:srgbClr val="000000"/>
                </a:solidFill>
                <a:latin typeface="Futura Medium" panose="020B0602020204020303" pitchFamily="34" charset="-79"/>
                <a:ea typeface="Calibri" panose="020F0502020204030204" pitchFamily="34" charset="0"/>
                <a:cs typeface="Futura Medium" panose="020B0602020204020303" pitchFamily="34" charset="-79"/>
              </a:rPr>
              <a:t>GPAIMs may form the </a:t>
            </a:r>
            <a:r>
              <a:rPr lang="en-GB" sz="1800" b="1" kern="100">
                <a:solidFill>
                  <a:srgbClr val="000000"/>
                </a:solidFill>
                <a:latin typeface="Futura Medium" panose="020B0602020204020303" pitchFamily="34" charset="-79"/>
                <a:ea typeface="Calibri" panose="020F0502020204030204" pitchFamily="34" charset="0"/>
                <a:cs typeface="Futura Medium" panose="020B0602020204020303" pitchFamily="34" charset="-79"/>
              </a:rPr>
              <a:t>basis for a range of downstream systems </a:t>
            </a:r>
            <a:r>
              <a:rPr lang="en-GB" sz="1800" kern="100">
                <a:solidFill>
                  <a:srgbClr val="000000"/>
                </a:solidFill>
                <a:latin typeface="Futura Medium" panose="020B0602020204020303" pitchFamily="34" charset="-79"/>
                <a:ea typeface="Calibri" panose="020F0502020204030204" pitchFamily="34" charset="0"/>
                <a:cs typeface="Futura Medium" panose="020B0602020204020303" pitchFamily="34" charset="-79"/>
              </a:rPr>
              <a:t>provided by downstream providers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74E2F41-9B42-5EAC-5E72-2F95A10A7B18}"/>
              </a:ext>
            </a:extLst>
          </p:cNvPr>
          <p:cNvSpPr txBox="1"/>
          <p:nvPr/>
        </p:nvSpPr>
        <p:spPr>
          <a:xfrm>
            <a:off x="801855" y="411170"/>
            <a:ext cx="83054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400" b="1">
                <a:latin typeface="Arial" panose="020B0604020202020204" pitchFamily="34" charset="0"/>
                <a:cs typeface="Arial" panose="020B0604020202020204" pitchFamily="34" charset="0"/>
              </a:rPr>
              <a:t>Obligations of providers of GPAI Models: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A85DE-E0D9-1B4E-38F4-065418C9F5F6}"/>
              </a:ext>
            </a:extLst>
          </p:cNvPr>
          <p:cNvSpPr txBox="1">
            <a:spLocks/>
          </p:cNvSpPr>
          <p:nvPr/>
        </p:nvSpPr>
        <p:spPr>
          <a:xfrm>
            <a:off x="957510" y="1966880"/>
            <a:ext cx="4164905" cy="461665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400" i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800" i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800" i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800" i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b="1" kern="100">
                <a:solidFill>
                  <a:srgbClr val="000000"/>
                </a:solidFill>
                <a:latin typeface="Futura Medium" panose="020B0602020204020303" pitchFamily="34" charset="-79"/>
                <a:ea typeface="Calibri" panose="020F0502020204030204" pitchFamily="34" charset="0"/>
                <a:cs typeface="Futura Medium" panose="020B0602020204020303" pitchFamily="34" charset="-79"/>
              </a:rPr>
              <a:t>Why regulating providers of GPAIMs?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5DA6C335-4761-C982-8EDD-73D5DCEBB3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8900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434"/>
    </mc:Choice>
    <mc:Fallback>
      <p:transition spd="slow" advTm="60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8" name="Connector: Elbow 237">
            <a:extLst>
              <a:ext uri="{FF2B5EF4-FFF2-40B4-BE49-F238E27FC236}">
                <a16:creationId xmlns:a16="http://schemas.microsoft.com/office/drawing/2014/main" id="{FDDE02C1-A1A9-83DF-BFE4-E4F932F45F29}"/>
              </a:ext>
            </a:extLst>
          </p:cNvPr>
          <p:cNvCxnSpPr>
            <a:cxnSpLocks/>
            <a:stCxn id="224" idx="3"/>
            <a:endCxn id="4" idx="0"/>
          </p:cNvCxnSpPr>
          <p:nvPr/>
        </p:nvCxnSpPr>
        <p:spPr>
          <a:xfrm flipH="1">
            <a:off x="3951204" y="2621449"/>
            <a:ext cx="4673625" cy="1323657"/>
          </a:xfrm>
          <a:prstGeom prst="bentConnector4">
            <a:avLst>
              <a:gd name="adj1" fmla="val -4891"/>
              <a:gd name="adj2" fmla="val 59127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5" name="Connector: Elbow 224">
            <a:extLst>
              <a:ext uri="{FF2B5EF4-FFF2-40B4-BE49-F238E27FC236}">
                <a16:creationId xmlns:a16="http://schemas.microsoft.com/office/drawing/2014/main" id="{530E3EBD-5B1B-3644-0CFC-10AA3D719F84}"/>
              </a:ext>
            </a:extLst>
          </p:cNvPr>
          <p:cNvCxnSpPr>
            <a:cxnSpLocks/>
            <a:stCxn id="37" idx="1"/>
            <a:endCxn id="224" idx="0"/>
          </p:cNvCxnSpPr>
          <p:nvPr/>
        </p:nvCxnSpPr>
        <p:spPr>
          <a:xfrm rot="10800000" flipV="1">
            <a:off x="7677800" y="1733410"/>
            <a:ext cx="1284161" cy="646416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6" name="TextBox 135">
            <a:extLst>
              <a:ext uri="{FF2B5EF4-FFF2-40B4-BE49-F238E27FC236}">
                <a16:creationId xmlns:a16="http://schemas.microsoft.com/office/drawing/2014/main" id="{B0E0762B-AB9C-77AC-40BC-51604ACBB072}"/>
              </a:ext>
            </a:extLst>
          </p:cNvPr>
          <p:cNvSpPr txBox="1"/>
          <p:nvPr/>
        </p:nvSpPr>
        <p:spPr>
          <a:xfrm>
            <a:off x="3048699" y="198582"/>
            <a:ext cx="6094602" cy="465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The AI value chain</a:t>
            </a:r>
            <a:endParaRPr lang="en-US" sz="2400">
              <a:effectLst/>
              <a:latin typeface="Roboto" pitchFamily="2" charset="0"/>
              <a:ea typeface="Roboto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AutoShape 16">
            <a:extLst>
              <a:ext uri="{FF2B5EF4-FFF2-40B4-BE49-F238E27FC236}">
                <a16:creationId xmlns:a16="http://schemas.microsoft.com/office/drawing/2014/main" id="{B3778213-53DE-BD2C-6854-FFD14944FA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5062" y="2305560"/>
            <a:ext cx="1577623" cy="641715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  <a:alpha val="50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</a:t>
            </a: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obtains the dataset a1 to train the model b1</a:t>
            </a:r>
            <a:endParaRPr kumimoji="0" lang="en-US" alt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AutoShape 24">
            <a:extLst>
              <a:ext uri="{FF2B5EF4-FFF2-40B4-BE49-F238E27FC236}">
                <a16:creationId xmlns:a16="http://schemas.microsoft.com/office/drawing/2014/main" id="{41B74BB5-0A8E-CD71-759B-6BB16976FB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9031" y="3945106"/>
            <a:ext cx="1224346" cy="295670"/>
          </a:xfrm>
          <a:prstGeom prst="roundRect">
            <a:avLst>
              <a:gd name="adj" fmla="val 16667"/>
            </a:avLst>
          </a:prstGeom>
          <a:solidFill>
            <a:srgbClr val="7030A0">
              <a:alpha val="20000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 obtains b1+</a:t>
            </a:r>
            <a:endParaRPr kumimoji="0" lang="en-US" alt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AutoShape 16">
            <a:extLst>
              <a:ext uri="{FF2B5EF4-FFF2-40B4-BE49-F238E27FC236}">
                <a16:creationId xmlns:a16="http://schemas.microsoft.com/office/drawing/2014/main" id="{0C2C21C6-838E-3462-98D7-148F6135E7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3722" y="4442707"/>
            <a:ext cx="1874964" cy="867840"/>
          </a:xfrm>
          <a:prstGeom prst="roundRect">
            <a:avLst>
              <a:gd name="adj" fmla="val 16667"/>
            </a:avLst>
          </a:prstGeom>
          <a:solidFill>
            <a:srgbClr val="7030A0">
              <a:alpha val="35000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 integrate b1+ and its own model e1 in the system f@, releasing the </a:t>
            </a:r>
            <a:r>
              <a:rPr lang="en-US" altLang="en-US" sz="1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system </a:t>
            </a:r>
            <a:r>
              <a:rPr kumimoji="0" lang="en-US" altLang="en-US" sz="12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ef</a:t>
            </a:r>
            <a:r>
              <a:rPr lang="en-US" altLang="en-US" sz="1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@</a:t>
            </a:r>
            <a:endParaRPr kumimoji="0" lang="en-US" alt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AutoShape 16">
            <a:extLst>
              <a:ext uri="{FF2B5EF4-FFF2-40B4-BE49-F238E27FC236}">
                <a16:creationId xmlns:a16="http://schemas.microsoft.com/office/drawing/2014/main" id="{A72A2693-F79A-C156-4810-A705E281DA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2817" y="2355347"/>
            <a:ext cx="2296727" cy="532204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  <a:alpha val="83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 implements the ML-model b1 into system b@</a:t>
            </a:r>
            <a:endParaRPr kumimoji="0" lang="en-US" alt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AutoShape 16">
            <a:extLst>
              <a:ext uri="{FF2B5EF4-FFF2-40B4-BE49-F238E27FC236}">
                <a16:creationId xmlns:a16="http://schemas.microsoft.com/office/drawing/2014/main" id="{FCD64802-74FB-2D11-A5B1-6B125471E8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3980" y="3103855"/>
            <a:ext cx="1137116" cy="546803"/>
          </a:xfrm>
          <a:prstGeom prst="roundRect">
            <a:avLst>
              <a:gd name="adj" fmla="val 16667"/>
            </a:avLst>
          </a:prstGeom>
          <a:solidFill>
            <a:srgbClr val="FFDF7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 obtains the model b1</a:t>
            </a:r>
            <a:endParaRPr kumimoji="0" lang="en-US" alt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AutoShape 16">
            <a:extLst>
              <a:ext uri="{FF2B5EF4-FFF2-40B4-BE49-F238E27FC236}">
                <a16:creationId xmlns:a16="http://schemas.microsoft.com/office/drawing/2014/main" id="{086831FD-4BB2-D3B2-1BE9-1BC16F48B0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0254" y="3018923"/>
            <a:ext cx="1614736" cy="716012"/>
          </a:xfrm>
          <a:prstGeom prst="roundRect">
            <a:avLst>
              <a:gd name="adj" fmla="val 16667"/>
            </a:avLst>
          </a:prstGeom>
          <a:solidFill>
            <a:srgbClr val="FFDF7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 integrates the model b1 into system c@</a:t>
            </a:r>
            <a:endParaRPr kumimoji="0" lang="en-US" alt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AutoShape 16">
            <a:extLst>
              <a:ext uri="{FF2B5EF4-FFF2-40B4-BE49-F238E27FC236}">
                <a16:creationId xmlns:a16="http://schemas.microsoft.com/office/drawing/2014/main" id="{CD24B9BC-4E92-191F-F95F-3A75B43888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846" y="3035620"/>
            <a:ext cx="1253170" cy="678772"/>
          </a:xfrm>
          <a:prstGeom prst="roundRect">
            <a:avLst>
              <a:gd name="adj" fmla="val 16667"/>
            </a:avLst>
          </a:prstGeom>
          <a:solidFill>
            <a:srgbClr val="FFDF7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 places on the market the system c@</a:t>
            </a:r>
            <a:endParaRPr kumimoji="0" lang="en-US" alt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AutoShape 16">
            <a:extLst>
              <a:ext uri="{FF2B5EF4-FFF2-40B4-BE49-F238E27FC236}">
                <a16:creationId xmlns:a16="http://schemas.microsoft.com/office/drawing/2014/main" id="{5B0BF20B-9361-3B62-59E4-1010879DDE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1090" y="3569679"/>
            <a:ext cx="1123739" cy="475998"/>
          </a:xfrm>
          <a:prstGeom prst="roundRect">
            <a:avLst>
              <a:gd name="adj" fmla="val 16667"/>
            </a:avLst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 </a:t>
            </a:r>
            <a:r>
              <a:rPr lang="en-US" altLang="en-US" sz="1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buys </a:t>
            </a: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system c@</a:t>
            </a:r>
            <a:endParaRPr kumimoji="0" lang="en-US" alt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AutoShape 16">
            <a:extLst>
              <a:ext uri="{FF2B5EF4-FFF2-40B4-BE49-F238E27FC236}">
                <a16:creationId xmlns:a16="http://schemas.microsoft.com/office/drawing/2014/main" id="{10C70847-87C6-ACF1-F9F9-CDB1B09092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8852" y="3591155"/>
            <a:ext cx="2755966" cy="433920"/>
          </a:xfrm>
          <a:prstGeom prst="roundRect">
            <a:avLst>
              <a:gd name="adj" fmla="val 16667"/>
            </a:avLst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 uses system c@ to make decisions affecting natural persons</a:t>
            </a:r>
            <a:endParaRPr kumimoji="0" lang="en-US" alt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AutoShape 16">
            <a:extLst>
              <a:ext uri="{FF2B5EF4-FFF2-40B4-BE49-F238E27FC236}">
                <a16:creationId xmlns:a16="http://schemas.microsoft.com/office/drawing/2014/main" id="{87705400-7119-FFA5-08C1-83E76DA564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1760" y="1508851"/>
            <a:ext cx="1137117" cy="641715"/>
          </a:xfrm>
          <a:prstGeom prst="roundRect">
            <a:avLst>
              <a:gd name="adj" fmla="val 16667"/>
            </a:avLst>
          </a:prstGeom>
          <a:solidFill>
            <a:schemeClr val="accent6">
              <a:alpha val="30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releases the dataset a1</a:t>
            </a:r>
            <a:endParaRPr kumimoji="0" lang="en-US" alt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AutoShape 24">
            <a:extLst>
              <a:ext uri="{FF2B5EF4-FFF2-40B4-BE49-F238E27FC236}">
                <a16:creationId xmlns:a16="http://schemas.microsoft.com/office/drawing/2014/main" id="{C93B1760-40AD-E758-C88B-677E524AEA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9210" y="4534406"/>
            <a:ext cx="1045021" cy="665717"/>
          </a:xfrm>
          <a:prstGeom prst="roundRect">
            <a:avLst>
              <a:gd name="adj" fmla="val 16667"/>
            </a:avLst>
          </a:prstGeom>
          <a:solidFill>
            <a:srgbClr val="FF00FF">
              <a:alpha val="18000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 releases the system f@</a:t>
            </a:r>
            <a:endParaRPr kumimoji="0" lang="en-US" alt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2A00559-ED0A-AAE2-6430-69C2ADDEF158}"/>
              </a:ext>
            </a:extLst>
          </p:cNvPr>
          <p:cNvCxnSpPr>
            <a:cxnSpLocks/>
            <a:stCxn id="10" idx="3"/>
            <a:endCxn id="11" idx="1"/>
          </p:cNvCxnSpPr>
          <p:nvPr/>
        </p:nvCxnSpPr>
        <p:spPr>
          <a:xfrm flipV="1">
            <a:off x="4341096" y="3376929"/>
            <a:ext cx="79158" cy="3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0800282-F6EF-E3A6-2923-CEB10F4F6097}"/>
              </a:ext>
            </a:extLst>
          </p:cNvPr>
          <p:cNvCxnSpPr>
            <a:cxnSpLocks/>
            <a:stCxn id="2" idx="3"/>
            <a:endCxn id="7" idx="1"/>
          </p:cNvCxnSpPr>
          <p:nvPr/>
        </p:nvCxnSpPr>
        <p:spPr>
          <a:xfrm flipV="1">
            <a:off x="3852685" y="2621449"/>
            <a:ext cx="350132" cy="496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2C6B675-D9D5-9F22-1EA3-C7C141F05444}"/>
              </a:ext>
            </a:extLst>
          </p:cNvPr>
          <p:cNvCxnSpPr>
            <a:cxnSpLocks/>
            <a:stCxn id="12" idx="1"/>
            <a:endCxn id="11" idx="3"/>
          </p:cNvCxnSpPr>
          <p:nvPr/>
        </p:nvCxnSpPr>
        <p:spPr>
          <a:xfrm flipH="1">
            <a:off x="6034990" y="3375006"/>
            <a:ext cx="92856" cy="19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AutoShape 16">
            <a:extLst>
              <a:ext uri="{FF2B5EF4-FFF2-40B4-BE49-F238E27FC236}">
                <a16:creationId xmlns:a16="http://schemas.microsoft.com/office/drawing/2014/main" id="{6FA37E95-6B87-2D24-6829-9CDC0051B6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1577" y="5205996"/>
            <a:ext cx="2576221" cy="868393"/>
          </a:xfrm>
          <a:prstGeom prst="roundRect">
            <a:avLst>
              <a:gd name="adj" fmla="val 16667"/>
            </a:avLst>
          </a:prstGeom>
          <a:solidFill>
            <a:srgbClr val="9999FF">
              <a:alpha val="45000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 collaborates with D to integrate c@ and </a:t>
            </a:r>
            <a:r>
              <a:rPr kumimoji="0" lang="en-US" altLang="en-US" sz="12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ef</a:t>
            </a: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@, and adds the model g1, and puts the resulting system CG@ into service</a:t>
            </a:r>
            <a:endParaRPr kumimoji="0" lang="en-US" alt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7" name="AutoShape 24">
            <a:extLst>
              <a:ext uri="{FF2B5EF4-FFF2-40B4-BE49-F238E27FC236}">
                <a16:creationId xmlns:a16="http://schemas.microsoft.com/office/drawing/2014/main" id="{63B01926-E6F4-FE65-FC50-AF559305E1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61960" y="1299490"/>
            <a:ext cx="965199" cy="867840"/>
          </a:xfrm>
          <a:prstGeom prst="roundRect">
            <a:avLst>
              <a:gd name="adj" fmla="val 16667"/>
            </a:avLst>
          </a:prstGeom>
          <a:solidFill>
            <a:srgbClr val="99CC00">
              <a:alpha val="23000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</a:t>
            </a: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reates  the dataset </a:t>
            </a:r>
            <a:r>
              <a:rPr lang="en-US" altLang="en-US" sz="1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j1</a:t>
            </a:r>
            <a:endParaRPr kumimoji="0" lang="en-US" alt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0E59419F-AA20-AFA9-BCE1-08AF12288708}"/>
              </a:ext>
            </a:extLst>
          </p:cNvPr>
          <p:cNvCxnSpPr>
            <a:cxnSpLocks/>
            <a:stCxn id="13" idx="3"/>
            <a:endCxn id="14" idx="1"/>
          </p:cNvCxnSpPr>
          <p:nvPr/>
        </p:nvCxnSpPr>
        <p:spPr>
          <a:xfrm>
            <a:off x="8624829" y="3807678"/>
            <a:ext cx="154023" cy="43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2" name="Connector: Elbow 151">
            <a:extLst>
              <a:ext uri="{FF2B5EF4-FFF2-40B4-BE49-F238E27FC236}">
                <a16:creationId xmlns:a16="http://schemas.microsoft.com/office/drawing/2014/main" id="{3E6953AF-366B-30FA-9A07-E43E8FE21A57}"/>
              </a:ext>
            </a:extLst>
          </p:cNvPr>
          <p:cNvCxnSpPr>
            <a:cxnSpLocks/>
            <a:stCxn id="15" idx="2"/>
            <a:endCxn id="2" idx="1"/>
          </p:cNvCxnSpPr>
          <p:nvPr/>
        </p:nvCxnSpPr>
        <p:spPr>
          <a:xfrm rot="16200000" flipH="1">
            <a:off x="1959764" y="2311120"/>
            <a:ext cx="475852" cy="154743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3" name="Connector: Elbow 152">
            <a:extLst>
              <a:ext uri="{FF2B5EF4-FFF2-40B4-BE49-F238E27FC236}">
                <a16:creationId xmlns:a16="http://schemas.microsoft.com/office/drawing/2014/main" id="{CAA6BC8F-6B91-90E6-18DB-EBE7E061428E}"/>
              </a:ext>
            </a:extLst>
          </p:cNvPr>
          <p:cNvCxnSpPr>
            <a:cxnSpLocks/>
            <a:stCxn id="2" idx="2"/>
            <a:endCxn id="10" idx="1"/>
          </p:cNvCxnSpPr>
          <p:nvPr/>
        </p:nvCxnSpPr>
        <p:spPr>
          <a:xfrm rot="16200000" flipH="1">
            <a:off x="2918936" y="3092213"/>
            <a:ext cx="429982" cy="140106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0" name="Connector: Elbow 179">
            <a:extLst>
              <a:ext uri="{FF2B5EF4-FFF2-40B4-BE49-F238E27FC236}">
                <a16:creationId xmlns:a16="http://schemas.microsoft.com/office/drawing/2014/main" id="{EAF518B2-E7D3-70D6-5408-0C7C2504EF04}"/>
              </a:ext>
            </a:extLst>
          </p:cNvPr>
          <p:cNvCxnSpPr>
            <a:cxnSpLocks/>
            <a:stCxn id="12" idx="2"/>
            <a:endCxn id="13" idx="1"/>
          </p:cNvCxnSpPr>
          <p:nvPr/>
        </p:nvCxnSpPr>
        <p:spPr>
          <a:xfrm rot="16200000" flipH="1">
            <a:off x="7081117" y="3387705"/>
            <a:ext cx="93286" cy="746659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4" name="AutoShape 24">
            <a:extLst>
              <a:ext uri="{FF2B5EF4-FFF2-40B4-BE49-F238E27FC236}">
                <a16:creationId xmlns:a16="http://schemas.microsoft.com/office/drawing/2014/main" id="{5C0CBE5F-D331-F4A1-B0CF-625E30B079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0769" y="2379826"/>
            <a:ext cx="1894060" cy="483245"/>
          </a:xfrm>
          <a:prstGeom prst="roundRect">
            <a:avLst>
              <a:gd name="adj" fmla="val 16667"/>
            </a:avLst>
          </a:prstGeom>
          <a:solidFill>
            <a:srgbClr val="99CC00">
              <a:alpha val="23000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 uses j1 to fine tune b1 and releases b1+</a:t>
            </a:r>
            <a:endParaRPr kumimoji="0" lang="en-US" alt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6" name="AutoShape 16">
            <a:extLst>
              <a:ext uri="{FF2B5EF4-FFF2-40B4-BE49-F238E27FC236}">
                <a16:creationId xmlns:a16="http://schemas.microsoft.com/office/drawing/2014/main" id="{9B379D5D-39C3-DCFB-0E03-0CB972E24C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1425" y="4366302"/>
            <a:ext cx="2227757" cy="570823"/>
          </a:xfrm>
          <a:prstGeom prst="roundRect">
            <a:avLst>
              <a:gd name="adj" fmla="val 16667"/>
            </a:avLst>
          </a:prstGeom>
          <a:solidFill>
            <a:schemeClr val="accent5">
              <a:lumMod val="75000"/>
              <a:alpha val="29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 </a:t>
            </a:r>
            <a:r>
              <a:rPr kumimoji="0" lang="en-US" altLang="en-US" sz="12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deployes</a:t>
            </a: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the system </a:t>
            </a:r>
            <a:r>
              <a:rPr kumimoji="0" lang="en-US" altLang="en-US" sz="12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ef</a:t>
            </a: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@ together with</a:t>
            </a:r>
            <a:r>
              <a:rPr kumimoji="0" lang="en-US" altLang="en-US" sz="1200" b="0" i="0" u="none" strike="noStrike" cap="none" normalizeH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CG@</a:t>
            </a: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US" alt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228" name="Straight Connector 227">
            <a:extLst>
              <a:ext uri="{FF2B5EF4-FFF2-40B4-BE49-F238E27FC236}">
                <a16:creationId xmlns:a16="http://schemas.microsoft.com/office/drawing/2014/main" id="{0899B02F-AAF2-EC3F-E819-1ADF5696AF26}"/>
              </a:ext>
            </a:extLst>
          </p:cNvPr>
          <p:cNvCxnSpPr>
            <a:cxnSpLocks/>
            <a:stCxn id="7" idx="3"/>
            <a:endCxn id="224" idx="1"/>
          </p:cNvCxnSpPr>
          <p:nvPr/>
        </p:nvCxnSpPr>
        <p:spPr>
          <a:xfrm>
            <a:off x="6499544" y="2621449"/>
            <a:ext cx="2312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8" name="Straight Connector 247">
            <a:extLst>
              <a:ext uri="{FF2B5EF4-FFF2-40B4-BE49-F238E27FC236}">
                <a16:creationId xmlns:a16="http://schemas.microsoft.com/office/drawing/2014/main" id="{8DEE8A60-518C-1E92-A692-6AFADC79CDCB}"/>
              </a:ext>
            </a:extLst>
          </p:cNvPr>
          <p:cNvCxnSpPr>
            <a:cxnSpLocks/>
            <a:stCxn id="4" idx="2"/>
            <a:endCxn id="6" idx="0"/>
          </p:cNvCxnSpPr>
          <p:nvPr/>
        </p:nvCxnSpPr>
        <p:spPr>
          <a:xfrm>
            <a:off x="3951204" y="4240776"/>
            <a:ext cx="0" cy="2019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4" name="Straight Arrow Connector 253">
            <a:extLst>
              <a:ext uri="{FF2B5EF4-FFF2-40B4-BE49-F238E27FC236}">
                <a16:creationId xmlns:a16="http://schemas.microsoft.com/office/drawing/2014/main" id="{9B516BBE-918C-935E-E024-45EE1C0B28DA}"/>
              </a:ext>
            </a:extLst>
          </p:cNvPr>
          <p:cNvCxnSpPr>
            <a:cxnSpLocks/>
            <a:stCxn id="19" idx="3"/>
            <a:endCxn id="6" idx="1"/>
          </p:cNvCxnSpPr>
          <p:nvPr/>
        </p:nvCxnSpPr>
        <p:spPr>
          <a:xfrm>
            <a:off x="2684231" y="4867265"/>
            <a:ext cx="329491" cy="93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5" name="Connector: Elbow 264">
            <a:extLst>
              <a:ext uri="{FF2B5EF4-FFF2-40B4-BE49-F238E27FC236}">
                <a16:creationId xmlns:a16="http://schemas.microsoft.com/office/drawing/2014/main" id="{A601AE5E-37D7-FE17-D95D-B23C48B6B031}"/>
              </a:ext>
            </a:extLst>
          </p:cNvPr>
          <p:cNvCxnSpPr>
            <a:cxnSpLocks/>
            <a:stCxn id="6" idx="2"/>
            <a:endCxn id="33" idx="1"/>
          </p:cNvCxnSpPr>
          <p:nvPr/>
        </p:nvCxnSpPr>
        <p:spPr>
          <a:xfrm rot="16200000" flipH="1">
            <a:off x="4361567" y="4900183"/>
            <a:ext cx="329646" cy="1150373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6" name="Connector: Elbow 275">
            <a:extLst>
              <a:ext uri="{FF2B5EF4-FFF2-40B4-BE49-F238E27FC236}">
                <a16:creationId xmlns:a16="http://schemas.microsoft.com/office/drawing/2014/main" id="{E08B90A1-FDEB-6281-41B7-FB92F239EF35}"/>
              </a:ext>
            </a:extLst>
          </p:cNvPr>
          <p:cNvCxnSpPr>
            <a:cxnSpLocks/>
            <a:stCxn id="6" idx="3"/>
            <a:endCxn id="36" idx="1"/>
          </p:cNvCxnSpPr>
          <p:nvPr/>
        </p:nvCxnSpPr>
        <p:spPr>
          <a:xfrm flipV="1">
            <a:off x="4888686" y="4651714"/>
            <a:ext cx="3522739" cy="224913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2" name="Connector: Elbow 281">
            <a:extLst>
              <a:ext uri="{FF2B5EF4-FFF2-40B4-BE49-F238E27FC236}">
                <a16:creationId xmlns:a16="http://schemas.microsoft.com/office/drawing/2014/main" id="{107E8E30-27CD-0A02-6E6B-4F94EAFB8838}"/>
              </a:ext>
            </a:extLst>
          </p:cNvPr>
          <p:cNvCxnSpPr>
            <a:cxnSpLocks/>
            <a:stCxn id="13" idx="2"/>
            <a:endCxn id="33" idx="3"/>
          </p:cNvCxnSpPr>
          <p:nvPr/>
        </p:nvCxnSpPr>
        <p:spPr>
          <a:xfrm rot="5400000">
            <a:off x="7073121" y="4650354"/>
            <a:ext cx="1594516" cy="385162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3" name="Connector: Elbow 292">
            <a:extLst>
              <a:ext uri="{FF2B5EF4-FFF2-40B4-BE49-F238E27FC236}">
                <a16:creationId xmlns:a16="http://schemas.microsoft.com/office/drawing/2014/main" id="{F788779B-0137-3326-D6B8-322B46ED297F}"/>
              </a:ext>
            </a:extLst>
          </p:cNvPr>
          <p:cNvCxnSpPr>
            <a:cxnSpLocks/>
            <a:stCxn id="33" idx="2"/>
            <a:endCxn id="36" idx="2"/>
          </p:cNvCxnSpPr>
          <p:nvPr/>
        </p:nvCxnSpPr>
        <p:spPr>
          <a:xfrm rot="5400000" flipH="1" flipV="1">
            <a:off x="7388864" y="3937949"/>
            <a:ext cx="1137264" cy="3135616"/>
          </a:xfrm>
          <a:prstGeom prst="bentConnector3">
            <a:avLst>
              <a:gd name="adj1" fmla="val -20101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2" name="Audio 31">
            <a:hlinkClick r:id="" action="ppaction://media"/>
            <a:extLst>
              <a:ext uri="{FF2B5EF4-FFF2-40B4-BE49-F238E27FC236}">
                <a16:creationId xmlns:a16="http://schemas.microsoft.com/office/drawing/2014/main" id="{39C2E825-94A8-1A74-65D4-A8F5522AB69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9985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2030"/>
    </mc:Choice>
    <mc:Fallback>
      <p:transition spd="slow" advTm="182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2" grpId="0" animBg="1"/>
      <p:bldP spid="4" grpId="0" animBg="1"/>
      <p:bldP spid="6" grpId="0" animBg="1"/>
      <p:bldP spid="7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9" grpId="0" animBg="1"/>
      <p:bldP spid="33" grpId="0" animBg="1"/>
      <p:bldP spid="37" grpId="0" animBg="1"/>
      <p:bldP spid="224" grpId="0" animBg="1"/>
      <p:bldP spid="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C4FD2B-5AEE-3F31-7213-F15E08B94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937D9B-DCE1-3920-6772-A0A29B45E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HAI-NET Tutorial AI ACT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19E070-8CDE-7FB9-F37D-035B4F00B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5</a:t>
            </a:fld>
            <a:endParaRPr lang="en-US"/>
          </a:p>
        </p:txBody>
      </p: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AAF06E4F-8E2E-5C86-17EE-60D6958A70BA}"/>
              </a:ext>
            </a:extLst>
          </p:cNvPr>
          <p:cNvSpPr txBox="1">
            <a:spLocks/>
          </p:cNvSpPr>
          <p:nvPr/>
        </p:nvSpPr>
        <p:spPr>
          <a:xfrm>
            <a:off x="948063" y="1903518"/>
            <a:ext cx="4250491" cy="364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GB" sz="1800" b="1" kern="100">
                <a:solidFill>
                  <a:srgbClr val="000000"/>
                </a:solidFill>
                <a:latin typeface="Futura Medium" panose="020B0602020204020303" pitchFamily="34" charset="-79"/>
                <a:ea typeface="Calibri" panose="020F0502020204030204" pitchFamily="34" charset="0"/>
                <a:cs typeface="Futura Medium" panose="020B0602020204020303" pitchFamily="34" charset="-79"/>
              </a:rPr>
              <a:t>Cascade effects</a:t>
            </a:r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EDABB4F5-174D-E212-5A07-274D3528E479}"/>
              </a:ext>
            </a:extLst>
          </p:cNvPr>
          <p:cNvSpPr txBox="1">
            <a:spLocks/>
          </p:cNvSpPr>
          <p:nvPr/>
        </p:nvSpPr>
        <p:spPr>
          <a:xfrm>
            <a:off x="944637" y="2688304"/>
            <a:ext cx="2346346" cy="364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GB" sz="1800" b="1" kern="100">
                <a:solidFill>
                  <a:srgbClr val="000000"/>
                </a:solidFill>
                <a:latin typeface="Futura Medium" panose="020B0602020204020303" pitchFamily="34" charset="-79"/>
                <a:ea typeface="Calibri" panose="020F0502020204030204" pitchFamily="34" charset="0"/>
                <a:cs typeface="Futura Medium" panose="020B0602020204020303" pitchFamily="34" charset="-79"/>
              </a:rPr>
              <a:t>“Many hands”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4436F665-8C71-A5FC-0810-99DA806C5ABC}"/>
              </a:ext>
            </a:extLst>
          </p:cNvPr>
          <p:cNvSpPr txBox="1">
            <a:spLocks/>
          </p:cNvSpPr>
          <p:nvPr/>
        </p:nvSpPr>
        <p:spPr>
          <a:xfrm>
            <a:off x="948063" y="1158908"/>
            <a:ext cx="10515600" cy="364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GB" sz="1800" b="1" kern="100">
                <a:solidFill>
                  <a:srgbClr val="000000"/>
                </a:solidFill>
                <a:latin typeface="Futura Medium" panose="020B0602020204020303" pitchFamily="34" charset="-79"/>
                <a:ea typeface="Calibri" panose="020F0502020204030204" pitchFamily="34" charset="0"/>
                <a:cs typeface="Futura Medium" panose="020B0602020204020303" pitchFamily="34" charset="-79"/>
              </a:rPr>
              <a:t>Structural features of AI value chain: complexity: scale, interconnection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466E16A7-0B60-AA49-67A6-2656FEC9FF38}"/>
              </a:ext>
            </a:extLst>
          </p:cNvPr>
          <p:cNvSpPr txBox="1">
            <a:spLocks/>
          </p:cNvSpPr>
          <p:nvPr/>
        </p:nvSpPr>
        <p:spPr>
          <a:xfrm>
            <a:off x="948063" y="3376292"/>
            <a:ext cx="10515600" cy="364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GB" sz="1800" b="1" kern="100">
                <a:solidFill>
                  <a:srgbClr val="000000"/>
                </a:solidFill>
                <a:latin typeface="Futura Medium" panose="020B0602020204020303" pitchFamily="34" charset="-79"/>
                <a:ea typeface="Calibri" panose="020F0502020204030204" pitchFamily="34" charset="0"/>
                <a:cs typeface="Futura Medium" panose="020B0602020204020303" pitchFamily="34" charset="-79"/>
              </a:rPr>
              <a:t>Potential accumulation of </a:t>
            </a:r>
            <a:r>
              <a:rPr lang="en-GB" sz="1800" b="1" i="1" kern="100">
                <a:solidFill>
                  <a:srgbClr val="000000"/>
                </a:solidFill>
                <a:latin typeface="Futura Medium" panose="020B0602020204020303" pitchFamily="34" charset="-79"/>
                <a:ea typeface="Calibri" panose="020F0502020204030204" pitchFamily="34" charset="0"/>
                <a:cs typeface="Futura Medium" panose="020B0602020204020303" pitchFamily="34" charset="-79"/>
              </a:rPr>
              <a:t>technical debt</a:t>
            </a:r>
            <a:r>
              <a:rPr lang="en-GB" sz="1800" b="1" kern="100">
                <a:solidFill>
                  <a:srgbClr val="000000"/>
                </a:solidFill>
                <a:latin typeface="Futura Medium" panose="020B0602020204020303" pitchFamily="34" charset="-79"/>
                <a:ea typeface="Calibri" panose="020F0502020204030204" pitchFamily="34" charset="0"/>
                <a:cs typeface="Futura Medium" panose="020B0602020204020303" pitchFamily="34" charset="-79"/>
              </a:rPr>
              <a:t>, </a:t>
            </a:r>
            <a:r>
              <a:rPr lang="en-GB" sz="1800" b="1" i="1" kern="100">
                <a:solidFill>
                  <a:srgbClr val="000000"/>
                </a:solidFill>
                <a:latin typeface="Futura Medium" panose="020B0602020204020303" pitchFamily="34" charset="-79"/>
                <a:ea typeface="Calibri" panose="020F0502020204030204" pitchFamily="34" charset="0"/>
                <a:cs typeface="Futura Medium" panose="020B0602020204020303" pitchFamily="34" charset="-79"/>
              </a:rPr>
              <a:t>documentation debt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7C9FAE7-4FD5-1FC9-48E1-560832C0CD0C}"/>
              </a:ext>
            </a:extLst>
          </p:cNvPr>
          <p:cNvSpPr txBox="1"/>
          <p:nvPr/>
        </p:nvSpPr>
        <p:spPr>
          <a:xfrm>
            <a:off x="944637" y="4095730"/>
            <a:ext cx="6097712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800" b="1" kern="100">
                <a:solidFill>
                  <a:srgbClr val="000000"/>
                </a:solidFill>
                <a:latin typeface="Futura Medium" panose="020B0602020204020303" pitchFamily="34" charset="-79"/>
                <a:ea typeface="Calibri" panose="020F0502020204030204" pitchFamily="34" charset="0"/>
                <a:cs typeface="Futura Medium"/>
              </a:rPr>
              <a:t>“</a:t>
            </a:r>
            <a:r>
              <a:rPr lang="en-GB" sz="1800" b="1" kern="100">
                <a:solidFill>
                  <a:srgbClr val="000000"/>
                </a:solidFill>
                <a:latin typeface="Futura Medium" panose="020B0602020204020303" pitchFamily="34" charset="-79"/>
                <a:ea typeface="Calibri" panose="020F0502020204030204" pitchFamily="34" charset="0"/>
                <a:cs typeface="Futura Medium"/>
                <a:hlinkClick r:id="rId6"/>
              </a:rPr>
              <a:t>Legal Protection Debt</a:t>
            </a:r>
            <a:r>
              <a:rPr lang="en-GB" sz="1800" b="1" kern="100">
                <a:solidFill>
                  <a:srgbClr val="000000"/>
                </a:solidFill>
                <a:latin typeface="Futura Medium" panose="020B0602020204020303" pitchFamily="34" charset="-79"/>
                <a:ea typeface="Calibri" panose="020F0502020204030204" pitchFamily="34" charset="0"/>
                <a:cs typeface="Futura Medium"/>
              </a:rPr>
              <a:t>”</a:t>
            </a:r>
            <a:r>
              <a:rPr lang="en-GB" b="1" kern="100">
                <a:solidFill>
                  <a:srgbClr val="000000"/>
                </a:solidFill>
                <a:latin typeface="Futura Medium" panose="020B0602020204020303" pitchFamily="34" charset="-79"/>
                <a:ea typeface="Calibri" panose="020F0502020204030204" pitchFamily="34" charset="0"/>
                <a:cs typeface="Futura Medium"/>
              </a:rPr>
              <a:t> </a:t>
            </a:r>
            <a:endParaRPr lang="en-GB" sz="1800" b="1" kern="100">
              <a:solidFill>
                <a:srgbClr val="000000"/>
              </a:solidFill>
              <a:latin typeface="Futura Medium" panose="020B0602020204020303" pitchFamily="34" charset="-79"/>
              <a:ea typeface="Calibri" panose="020F0502020204030204" pitchFamily="34" charset="0"/>
              <a:cs typeface="Futura Medium" panose="020B0602020204020303" pitchFamily="34" charset="-79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800" b="1" kern="100">
                <a:solidFill>
                  <a:srgbClr val="000000"/>
                </a:solidFill>
                <a:latin typeface="Futura Medium" panose="020B0602020204020303" pitchFamily="34" charset="-79"/>
                <a:ea typeface="Calibri" panose="020F0502020204030204" pitchFamily="34" charset="0"/>
                <a:cs typeface="Futura Medium" panose="020B0602020204020303" pitchFamily="34" charset="-79"/>
              </a:rPr>
              <a:t>“Downstream compliance bottleneck” </a:t>
            </a:r>
            <a:endParaRPr lang="en-GB"/>
          </a:p>
        </p:txBody>
      </p:sp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0B571BA1-5235-64E0-25CE-3A3700C93F04}"/>
              </a:ext>
            </a:extLst>
          </p:cNvPr>
          <p:cNvSpPr txBox="1">
            <a:spLocks/>
          </p:cNvSpPr>
          <p:nvPr/>
        </p:nvSpPr>
        <p:spPr>
          <a:xfrm>
            <a:off x="948062" y="5341285"/>
            <a:ext cx="3765981" cy="4046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GB" sz="1800" b="1" kern="100">
                <a:solidFill>
                  <a:srgbClr val="000000"/>
                </a:solidFill>
                <a:latin typeface="Futura Medium" panose="020B0602020204020303" pitchFamily="34" charset="-79"/>
                <a:ea typeface="Calibri" panose="020F0502020204030204" pitchFamily="34" charset="0"/>
                <a:cs typeface="Futura Medium" panose="020B0602020204020303" pitchFamily="34" charset="-79"/>
              </a:rPr>
              <a:t>How to avoid these scenarios?</a:t>
            </a: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ABC717CC-C4F6-117B-65D5-4B965AD6FC5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4685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4180"/>
    </mc:Choice>
    <mc:Fallback>
      <p:transition spd="slow" advTm="304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53" grpId="0"/>
      <p:bldP spid="54" grpId="0"/>
      <p:bldP spid="56" grpId="0"/>
      <p:bldP spid="58" grpId="0" build="p"/>
      <p:bldP spid="5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3354E4-6F5D-FC7F-6209-CF660D498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E846D4-225B-B5CF-5D0E-209B4DC63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HAI-NET Tutorial AI 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48857B-3BA4-478B-1A63-8A7CE5C66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6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2A2A748-9882-BC68-8EE3-A0717B86E2BB}"/>
              </a:ext>
            </a:extLst>
          </p:cNvPr>
          <p:cNvSpPr txBox="1">
            <a:spLocks/>
          </p:cNvSpPr>
          <p:nvPr/>
        </p:nvSpPr>
        <p:spPr>
          <a:xfrm>
            <a:off x="1078371" y="1921970"/>
            <a:ext cx="10515600" cy="364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GB" sz="1800" b="1" kern="100">
                <a:solidFill>
                  <a:srgbClr val="000000"/>
                </a:solidFill>
                <a:latin typeface="Futura Medium" panose="020B0602020204020303" pitchFamily="34" charset="-79"/>
                <a:ea typeface="Calibri" panose="020F0502020204030204" pitchFamily="34" charset="0"/>
                <a:cs typeface="Futura Medium" panose="020B0602020204020303" pitchFamily="34" charset="-79"/>
              </a:rPr>
              <a:t>Documentation and transparency requirements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F2731A3-77C3-8A6C-3014-D8C9AA3A1DFD}"/>
              </a:ext>
            </a:extLst>
          </p:cNvPr>
          <p:cNvSpPr/>
          <p:nvPr/>
        </p:nvSpPr>
        <p:spPr>
          <a:xfrm>
            <a:off x="7603052" y="2518408"/>
            <a:ext cx="3584356" cy="570541"/>
          </a:xfrm>
          <a:prstGeom prst="roundRect">
            <a:avLst>
              <a:gd name="adj" fmla="val 9438"/>
            </a:avLst>
          </a:prstGeom>
          <a:solidFill>
            <a:schemeClr val="bg1">
              <a:lumMod val="85000"/>
              <a:alpha val="5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65760"/>
            <a:r>
              <a:rPr lang="en-GB" sz="16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AI Office</a:t>
            </a:r>
          </a:p>
          <a:p>
            <a:pPr marL="365760"/>
            <a:r>
              <a:rPr lang="en-GB" sz="16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National Competent Authorities</a:t>
            </a:r>
            <a:endParaRPr lang="en-GB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112B965-E7F1-E218-D852-B65223DB614E}"/>
              </a:ext>
            </a:extLst>
          </p:cNvPr>
          <p:cNvSpPr/>
          <p:nvPr/>
        </p:nvSpPr>
        <p:spPr>
          <a:xfrm>
            <a:off x="7562961" y="3368291"/>
            <a:ext cx="3624447" cy="659377"/>
          </a:xfrm>
          <a:prstGeom prst="roundRect">
            <a:avLst>
              <a:gd name="adj" fmla="val 7500"/>
            </a:avLst>
          </a:prstGeom>
          <a:solidFill>
            <a:srgbClr val="00B050">
              <a:alpha val="10000"/>
            </a:srgbClr>
          </a:solidFill>
          <a:ln w="19050"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providers who intend to integrate the GPAIM into their AI systems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C0343A0-7F53-6B41-2CFD-D0052B60A25B}"/>
              </a:ext>
            </a:extLst>
          </p:cNvPr>
          <p:cNvSpPr/>
          <p:nvPr/>
        </p:nvSpPr>
        <p:spPr>
          <a:xfrm>
            <a:off x="7567770" y="4301425"/>
            <a:ext cx="3619638" cy="565736"/>
          </a:xfrm>
          <a:prstGeom prst="roundRect">
            <a:avLst>
              <a:gd name="adj" fmla="val 4281"/>
            </a:avLst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Public, including 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parties with legitimate interests</a:t>
            </a:r>
            <a:endParaRPr lang="en-GB" sz="16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C533A5F-AE66-9D3C-1D63-46053D8E8AA2}"/>
              </a:ext>
            </a:extLst>
          </p:cNvPr>
          <p:cNvSpPr/>
          <p:nvPr/>
        </p:nvSpPr>
        <p:spPr>
          <a:xfrm>
            <a:off x="2659534" y="3374372"/>
            <a:ext cx="4622905" cy="645538"/>
          </a:xfrm>
          <a:prstGeom prst="roundRect">
            <a:avLst>
              <a:gd name="adj" fmla="val 7500"/>
            </a:avLst>
          </a:prstGeom>
          <a:solidFill>
            <a:srgbClr val="00B050">
              <a:alpha val="10000"/>
            </a:srgbClr>
          </a:solidFill>
          <a:ln w="19050"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information</a:t>
            </a:r>
            <a:r>
              <a:rPr lang="en-GB" sz="16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b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downstream providers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133B5EF-51C8-A004-027F-F6BEB74A845C}"/>
              </a:ext>
            </a:extLst>
          </p:cNvPr>
          <p:cNvSpPr/>
          <p:nvPr/>
        </p:nvSpPr>
        <p:spPr>
          <a:xfrm>
            <a:off x="2589371" y="5768425"/>
            <a:ext cx="4730435" cy="608548"/>
          </a:xfrm>
          <a:prstGeom prst="roundRect">
            <a:avLst>
              <a:gd name="adj" fmla="val 12969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adopt a </a:t>
            </a:r>
            <a:r>
              <a:rPr lang="en-GB" sz="1600" b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policy</a:t>
            </a:r>
            <a:r>
              <a:rPr lang="en-GB" sz="16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 comply with EU </a:t>
            </a:r>
            <a:r>
              <a:rPr lang="en-GB" sz="1600" b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copyright law</a:t>
            </a:r>
            <a:endParaRPr lang="en-GB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3F09724-069A-091B-4517-4C31E8ABF1B0}"/>
              </a:ext>
            </a:extLst>
          </p:cNvPr>
          <p:cNvSpPr/>
          <p:nvPr/>
        </p:nvSpPr>
        <p:spPr>
          <a:xfrm>
            <a:off x="2696901" y="4304951"/>
            <a:ext cx="4622905" cy="562210"/>
          </a:xfrm>
          <a:prstGeom prst="roundRect">
            <a:avLst>
              <a:gd name="adj" fmla="val 4281"/>
            </a:avLst>
          </a:prstGeom>
          <a:solidFill>
            <a:schemeClr val="accent2">
              <a:lumMod val="20000"/>
              <a:lumOff val="80000"/>
              <a:alpha val="23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summary about the content used for training</a:t>
            </a:r>
            <a:endParaRPr lang="en-GB" sz="16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B7686F1-5CF6-54BF-5E2A-D638BF8F91B9}"/>
              </a:ext>
            </a:extLst>
          </p:cNvPr>
          <p:cNvSpPr/>
          <p:nvPr/>
        </p:nvSpPr>
        <p:spPr>
          <a:xfrm>
            <a:off x="2722813" y="2518409"/>
            <a:ext cx="4559626" cy="570540"/>
          </a:xfrm>
          <a:prstGeom prst="roundRect">
            <a:avLst>
              <a:gd name="adj" fmla="val 9438"/>
            </a:avLst>
          </a:prstGeom>
          <a:solidFill>
            <a:schemeClr val="bg1">
              <a:lumMod val="85000"/>
              <a:alpha val="5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</a:t>
            </a:r>
            <a:r>
              <a:rPr lang="en-GB" sz="1600" b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technical documentation</a:t>
            </a:r>
            <a:endParaRPr lang="en-GB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74E4E70-4556-729B-1BED-18CBAA815B55}"/>
              </a:ext>
            </a:extLst>
          </p:cNvPr>
          <p:cNvSpPr/>
          <p:nvPr/>
        </p:nvSpPr>
        <p:spPr>
          <a:xfrm>
            <a:off x="1608255" y="3507615"/>
            <a:ext cx="850139" cy="380723"/>
          </a:xfrm>
          <a:prstGeom prst="roundRect">
            <a:avLst>
              <a:gd name="adj" fmla="val 9438"/>
            </a:avLst>
          </a:prstGeom>
          <a:solidFill>
            <a:srgbClr val="00B050">
              <a:alpha val="10000"/>
            </a:srgbClr>
          </a:solidFill>
          <a:ln w="19050"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00">
                <a:latin typeface="Arial" panose="020B0604020202020204" pitchFamily="34" charset="0"/>
                <a:cs typeface="Arial" panose="020B0604020202020204" pitchFamily="34" charset="0"/>
              </a:rPr>
              <a:t>53.1(b) 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C61F088-60DB-B4C7-3274-D38B6FA2A448}"/>
              </a:ext>
            </a:extLst>
          </p:cNvPr>
          <p:cNvSpPr/>
          <p:nvPr/>
        </p:nvSpPr>
        <p:spPr>
          <a:xfrm>
            <a:off x="1538092" y="5882336"/>
            <a:ext cx="850139" cy="380723"/>
          </a:xfrm>
          <a:prstGeom prst="roundRect">
            <a:avLst>
              <a:gd name="adj" fmla="val 9438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00">
                <a:latin typeface="Arial" panose="020B0604020202020204" pitchFamily="34" charset="0"/>
                <a:cs typeface="Arial" panose="020B0604020202020204" pitchFamily="34" charset="0"/>
              </a:rPr>
              <a:t>53.1(c) 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DCCBCEC-760D-19BD-19AA-FB004E321D6D}"/>
              </a:ext>
            </a:extLst>
          </p:cNvPr>
          <p:cNvSpPr/>
          <p:nvPr/>
        </p:nvSpPr>
        <p:spPr>
          <a:xfrm>
            <a:off x="1611703" y="4397422"/>
            <a:ext cx="850139" cy="380723"/>
          </a:xfrm>
          <a:prstGeom prst="roundRect">
            <a:avLst>
              <a:gd name="adj" fmla="val 9438"/>
            </a:avLst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00">
                <a:latin typeface="Arial" panose="020B0604020202020204" pitchFamily="34" charset="0"/>
                <a:cs typeface="Arial" panose="020B0604020202020204" pitchFamily="34" charset="0"/>
              </a:rPr>
              <a:t>53.1(d) 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372A7B2-F6FF-5A1C-CCC5-EAC96C2B563F}"/>
              </a:ext>
            </a:extLst>
          </p:cNvPr>
          <p:cNvCxnSpPr>
            <a:cxnSpLocks/>
            <a:stCxn id="16" idx="3"/>
            <a:endCxn id="11" idx="1"/>
          </p:cNvCxnSpPr>
          <p:nvPr/>
        </p:nvCxnSpPr>
        <p:spPr>
          <a:xfrm flipV="1">
            <a:off x="7319806" y="4584293"/>
            <a:ext cx="247964" cy="17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17A21BA-4FDE-3B62-0DA8-89EF10F82A19}"/>
              </a:ext>
            </a:extLst>
          </p:cNvPr>
          <p:cNvCxnSpPr>
            <a:cxnSpLocks/>
            <a:stCxn id="21" idx="3"/>
            <a:endCxn id="15" idx="1"/>
          </p:cNvCxnSpPr>
          <p:nvPr/>
        </p:nvCxnSpPr>
        <p:spPr>
          <a:xfrm>
            <a:off x="2388231" y="6072698"/>
            <a:ext cx="201140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EBE7F4E-2581-071F-557D-9C051986732C}"/>
              </a:ext>
            </a:extLst>
          </p:cNvPr>
          <p:cNvCxnSpPr>
            <a:cxnSpLocks/>
            <a:stCxn id="14" idx="3"/>
            <a:endCxn id="10" idx="1"/>
          </p:cNvCxnSpPr>
          <p:nvPr/>
        </p:nvCxnSpPr>
        <p:spPr>
          <a:xfrm>
            <a:off x="7282439" y="3697141"/>
            <a:ext cx="280522" cy="8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EC7B913-B877-831D-92D0-38B6F7D66127}"/>
              </a:ext>
            </a:extLst>
          </p:cNvPr>
          <p:cNvSpPr/>
          <p:nvPr/>
        </p:nvSpPr>
        <p:spPr>
          <a:xfrm>
            <a:off x="1643865" y="2607308"/>
            <a:ext cx="850139" cy="380723"/>
          </a:xfrm>
          <a:prstGeom prst="roundRect">
            <a:avLst>
              <a:gd name="adj" fmla="val 9438"/>
            </a:avLst>
          </a:prstGeom>
          <a:solidFill>
            <a:schemeClr val="bg1">
              <a:lumMod val="85000"/>
              <a:alpha val="5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00">
                <a:latin typeface="Arial" panose="020B0604020202020204" pitchFamily="34" charset="0"/>
                <a:cs typeface="Arial" panose="020B0604020202020204" pitchFamily="34" charset="0"/>
              </a:rPr>
              <a:t>53.1(a) 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C072EF1-92CC-8349-9552-6DEC785A46F0}"/>
              </a:ext>
            </a:extLst>
          </p:cNvPr>
          <p:cNvCxnSpPr>
            <a:cxnSpLocks/>
            <a:stCxn id="20" idx="3"/>
            <a:endCxn id="14" idx="1"/>
          </p:cNvCxnSpPr>
          <p:nvPr/>
        </p:nvCxnSpPr>
        <p:spPr>
          <a:xfrm flipV="1">
            <a:off x="2458394" y="3697141"/>
            <a:ext cx="201140" cy="8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A2B2003-D991-3E12-3006-7E701793C59F}"/>
              </a:ext>
            </a:extLst>
          </p:cNvPr>
          <p:cNvCxnSpPr>
            <a:cxnSpLocks/>
            <a:stCxn id="27" idx="3"/>
            <a:endCxn id="18" idx="1"/>
          </p:cNvCxnSpPr>
          <p:nvPr/>
        </p:nvCxnSpPr>
        <p:spPr>
          <a:xfrm>
            <a:off x="2494004" y="2797670"/>
            <a:ext cx="228809" cy="60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E82F476-DA0A-8C27-2990-E16BCE0008B0}"/>
              </a:ext>
            </a:extLst>
          </p:cNvPr>
          <p:cNvCxnSpPr>
            <a:cxnSpLocks/>
            <a:stCxn id="22" idx="3"/>
            <a:endCxn id="16" idx="1"/>
          </p:cNvCxnSpPr>
          <p:nvPr/>
        </p:nvCxnSpPr>
        <p:spPr>
          <a:xfrm flipV="1">
            <a:off x="2461842" y="4586056"/>
            <a:ext cx="235059" cy="17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88C1504-5E83-6829-C336-5966AE78ADD7}"/>
              </a:ext>
            </a:extLst>
          </p:cNvPr>
          <p:cNvCxnSpPr>
            <a:cxnSpLocks/>
            <a:stCxn id="18" idx="3"/>
            <a:endCxn id="8" idx="1"/>
          </p:cNvCxnSpPr>
          <p:nvPr/>
        </p:nvCxnSpPr>
        <p:spPr>
          <a:xfrm>
            <a:off x="7282439" y="2803679"/>
            <a:ext cx="32061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41A9677B-190B-8D37-5C89-7C6C67A5319C}"/>
              </a:ext>
            </a:extLst>
          </p:cNvPr>
          <p:cNvSpPr txBox="1">
            <a:spLocks/>
          </p:cNvSpPr>
          <p:nvPr/>
        </p:nvSpPr>
        <p:spPr>
          <a:xfrm>
            <a:off x="1167271" y="5200797"/>
            <a:ext cx="10515600" cy="364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GB" sz="1800" kern="100">
                <a:solidFill>
                  <a:srgbClr val="000000"/>
                </a:solidFill>
                <a:latin typeface="Futura Medium" panose="020B0602020204020303" pitchFamily="34" charset="-79"/>
                <a:ea typeface="Calibri" panose="020F0502020204030204" pitchFamily="34" charset="0"/>
                <a:cs typeface="Futura Medium" panose="020B0602020204020303" pitchFamily="34" charset="-79"/>
              </a:rPr>
              <a:t>Further requirement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CC8006-E104-FF7A-2A2E-6FF2E99DFB61}"/>
              </a:ext>
            </a:extLst>
          </p:cNvPr>
          <p:cNvSpPr txBox="1"/>
          <p:nvPr/>
        </p:nvSpPr>
        <p:spPr>
          <a:xfrm>
            <a:off x="801855" y="225900"/>
            <a:ext cx="83054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400" b="1">
                <a:latin typeface="Arial" panose="020B0604020202020204" pitchFamily="34" charset="0"/>
                <a:cs typeface="Arial" panose="020B0604020202020204" pitchFamily="34" charset="0"/>
              </a:rPr>
              <a:t>Obligations of providers of GPAI Models: overview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2FE1129-13C0-92FA-67A3-B9F808691DA7}"/>
              </a:ext>
            </a:extLst>
          </p:cNvPr>
          <p:cNvSpPr txBox="1">
            <a:spLocks/>
          </p:cNvSpPr>
          <p:nvPr/>
        </p:nvSpPr>
        <p:spPr>
          <a:xfrm>
            <a:off x="1078371" y="1094704"/>
            <a:ext cx="2603199" cy="4046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GB" sz="1800" b="1" kern="100">
                <a:solidFill>
                  <a:srgbClr val="000000"/>
                </a:solidFill>
                <a:latin typeface="Futura Medium" panose="020B0602020204020303" pitchFamily="34" charset="-79"/>
                <a:ea typeface="Calibri" panose="020F0502020204030204" pitchFamily="34" charset="0"/>
                <a:cs typeface="Futura Medium" panose="020B0602020204020303" pitchFamily="34" charset="-79"/>
              </a:rPr>
              <a:t>Proportionality</a:t>
            </a:r>
          </a:p>
        </p:txBody>
      </p:sp>
      <p:pic>
        <p:nvPicPr>
          <p:cNvPr id="44" name="Audio 43">
            <a:hlinkClick r:id="" action="ppaction://media"/>
            <a:extLst>
              <a:ext uri="{FF2B5EF4-FFF2-40B4-BE49-F238E27FC236}">
                <a16:creationId xmlns:a16="http://schemas.microsoft.com/office/drawing/2014/main" id="{3C23FA4C-7CD5-1713-C73B-A25AF224E9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7030"/>
    </mc:Choice>
    <mc:Fallback>
      <p:transition spd="slow" advTm="187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7" grpId="0"/>
      <p:bldP spid="8" grpId="0" animBg="1"/>
      <p:bldP spid="10" grpId="0" animBg="1"/>
      <p:bldP spid="11" grpId="0" animBg="1"/>
      <p:bldP spid="14" grpId="0" animBg="1"/>
      <p:bldP spid="15" grpId="0" animBg="1"/>
      <p:bldP spid="16" grpId="0" animBg="1"/>
      <p:bldP spid="18" grpId="0" animBg="1"/>
      <p:bldP spid="20" grpId="0" animBg="1"/>
      <p:bldP spid="21" grpId="0" animBg="1"/>
      <p:bldP spid="22" grpId="0" animBg="1"/>
      <p:bldP spid="27" grpId="0" animBg="1"/>
      <p:bldP spid="3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95597-EB2A-BE41-9589-D4AD1B784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What’s up?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6C72D-4129-B54B-B7C6-0A0F43377E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870841"/>
            <a:ext cx="9601200" cy="399655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b="1"/>
          </a:p>
          <a:p>
            <a:pPr marL="457200" indent="-457200">
              <a:buFont typeface="+mj-lt"/>
              <a:buAutoNum type="arabicPeriod"/>
            </a:pPr>
            <a:endParaRPr lang="en-GB">
              <a:solidFill>
                <a:srgbClr val="0070C0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GB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GB">
                <a:solidFill>
                  <a:srgbClr val="0070C0"/>
                </a:solidFill>
              </a:rPr>
              <a:t>3. Obligations of providers of GPAI Models</a:t>
            </a:r>
          </a:p>
          <a:p>
            <a:pPr marL="0" indent="0">
              <a:buNone/>
            </a:pPr>
            <a:r>
              <a:rPr lang="en-GB">
                <a:solidFill>
                  <a:srgbClr val="0070C0"/>
                </a:solidFill>
              </a:rPr>
              <a:t>	- </a:t>
            </a:r>
            <a:r>
              <a:rPr lang="en-GB"/>
              <a:t>overview</a:t>
            </a:r>
          </a:p>
          <a:p>
            <a:pPr marL="0" indent="0">
              <a:buNone/>
            </a:pPr>
            <a:r>
              <a:rPr lang="en-GB">
                <a:solidFill>
                  <a:srgbClr val="0070C0"/>
                </a:solidFill>
              </a:rPr>
              <a:t>	</a:t>
            </a:r>
            <a:r>
              <a:rPr lang="en-GB"/>
              <a:t>- </a:t>
            </a:r>
            <a:r>
              <a:rPr lang="en-GB">
                <a:solidFill>
                  <a:srgbClr val="0070C0"/>
                </a:solidFill>
              </a:rPr>
              <a:t>technical documentation and information</a:t>
            </a:r>
          </a:p>
          <a:p>
            <a:pPr marL="0" indent="0">
              <a:buNone/>
            </a:pPr>
            <a:r>
              <a:rPr lang="en-GB"/>
              <a:t>	- open source exception</a:t>
            </a:r>
          </a:p>
          <a:p>
            <a:pPr marL="0" indent="0">
              <a:buNone/>
            </a:pPr>
            <a:r>
              <a:rPr lang="en-GB"/>
              <a:t>	 - public summary and IP compliance policy</a:t>
            </a:r>
          </a:p>
          <a:p>
            <a:pPr marL="0" indent="0">
              <a:buNone/>
            </a:pPr>
            <a:r>
              <a:rPr lang="en-GB">
                <a:solidFill>
                  <a:srgbClr val="0070C0"/>
                </a:solidFill>
              </a:rPr>
              <a:t>	</a:t>
            </a:r>
          </a:p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1C766-6D30-8F4C-A3C4-228ABB78A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3E98C4-1A60-9740-A596-532ADFE6B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HAI-NET Tutorial AI ACT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901DB-DA4E-0F4C-8DBC-52EE9456C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7</a:t>
            </a:fld>
            <a:endParaRPr lang="en-US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6EC88446-ACA9-8E6E-C53C-1BCB35B277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22333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87"/>
    </mc:Choice>
    <mc:Fallback>
      <p:transition spd="slow" advTm="18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7C7C4-0233-9C4D-8279-992AB40A4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June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CE54C8-5375-ED44-B2F5-8EA07F6D5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HAI-NET Tutorial AI ACT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ED488F-A44B-8248-8E3F-DEC69B7D0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E57DC2-970A-4B3E-BB1C-7A09969E49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91B0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A3EC2D-43FF-25BD-BA6D-43E1EFF31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961" y="126921"/>
            <a:ext cx="5960061" cy="317046"/>
          </a:xfrm>
        </p:spPr>
        <p:txBody>
          <a:bodyPr>
            <a:noAutofit/>
          </a:bodyPr>
          <a:lstStyle/>
          <a:p>
            <a:pPr algn="ctr"/>
            <a:r>
              <a:rPr lang="en-GB" sz="2400" b="1">
                <a:latin typeface="Arial" panose="020B0604020202020204" pitchFamily="34" charset="0"/>
                <a:cs typeface="Arial" panose="020B0604020202020204" pitchFamily="34" charset="0"/>
              </a:rPr>
              <a:t>Obligations of (all) providers of GPAIMs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408F952-BF9E-B346-B973-F44F7B0673FD}"/>
              </a:ext>
            </a:extLst>
          </p:cNvPr>
          <p:cNvSpPr/>
          <p:nvPr/>
        </p:nvSpPr>
        <p:spPr>
          <a:xfrm>
            <a:off x="2182277" y="3901025"/>
            <a:ext cx="4291472" cy="645537"/>
          </a:xfrm>
          <a:prstGeom prst="roundRect">
            <a:avLst>
              <a:gd name="adj" fmla="val 7500"/>
            </a:avLst>
          </a:prstGeom>
          <a:solidFill>
            <a:srgbClr val="00B050">
              <a:alpha val="10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information</a:t>
            </a:r>
            <a:r>
              <a:rPr lang="en-GB" sz="16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</a:t>
            </a:r>
            <a:r>
              <a:rPr lang="en-GB" sz="1600" b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documentation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88301D7-AB74-1424-872B-5C583AC6F3A2}"/>
              </a:ext>
            </a:extLst>
          </p:cNvPr>
          <p:cNvSpPr/>
          <p:nvPr/>
        </p:nvSpPr>
        <p:spPr>
          <a:xfrm>
            <a:off x="6862463" y="4001311"/>
            <a:ext cx="2801308" cy="448304"/>
          </a:xfrm>
          <a:prstGeom prst="roundRect">
            <a:avLst>
              <a:gd name="adj" fmla="val 5358"/>
            </a:avLst>
          </a:prstGeom>
          <a:solidFill>
            <a:srgbClr val="00B050">
              <a:alpha val="10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6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minimum content: </a:t>
            </a:r>
            <a:r>
              <a:rPr lang="en-GB" sz="1600" b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Annex XII</a:t>
            </a:r>
            <a:endParaRPr lang="en-GB" sz="1600" b="1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7022DB8-67F4-3209-22A3-8FA25629AE7C}"/>
              </a:ext>
            </a:extLst>
          </p:cNvPr>
          <p:cNvSpPr/>
          <p:nvPr/>
        </p:nvSpPr>
        <p:spPr>
          <a:xfrm>
            <a:off x="1994441" y="1513612"/>
            <a:ext cx="1799551" cy="795098"/>
          </a:xfrm>
          <a:prstGeom prst="roundRect">
            <a:avLst>
              <a:gd name="adj" fmla="val 9438"/>
            </a:avLst>
          </a:prstGeom>
          <a:solidFill>
            <a:schemeClr val="bg1">
              <a:lumMod val="85000"/>
              <a:alpha val="5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</a:t>
            </a:r>
            <a:r>
              <a:rPr lang="en-GB" sz="1600" b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technical documentation </a:t>
            </a:r>
            <a:r>
              <a:rPr lang="en-GB" sz="16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 the model</a:t>
            </a:r>
            <a:endParaRPr lang="en-GB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CB9951A-4147-24A0-2F4A-CC8763FBFA51}"/>
              </a:ext>
            </a:extLst>
          </p:cNvPr>
          <p:cNvSpPr/>
          <p:nvPr/>
        </p:nvSpPr>
        <p:spPr>
          <a:xfrm>
            <a:off x="3027445" y="2659954"/>
            <a:ext cx="5960061" cy="556708"/>
          </a:xfrm>
          <a:prstGeom prst="roundRect">
            <a:avLst>
              <a:gd name="adj" fmla="val 9438"/>
            </a:avLst>
          </a:prstGeom>
          <a:solidFill>
            <a:schemeClr val="bg1">
              <a:lumMod val="85000"/>
              <a:alpha val="5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6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Purpose: providing it, upon request, to the AI Office and NCAs</a:t>
            </a:r>
            <a:endParaRPr lang="en-GB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7FA0EBE-4D96-0F47-B204-E21EF2675636}"/>
              </a:ext>
            </a:extLst>
          </p:cNvPr>
          <p:cNvSpPr/>
          <p:nvPr/>
        </p:nvSpPr>
        <p:spPr>
          <a:xfrm>
            <a:off x="7941980" y="1648685"/>
            <a:ext cx="2873213" cy="570539"/>
          </a:xfrm>
          <a:prstGeom prst="roundRect">
            <a:avLst>
              <a:gd name="adj" fmla="val 9438"/>
            </a:avLst>
          </a:prstGeom>
          <a:solidFill>
            <a:schemeClr val="bg1">
              <a:lumMod val="85000"/>
              <a:alpha val="5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en-GB" sz="16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inimum content: </a:t>
            </a:r>
            <a:r>
              <a:rPr lang="en-GB" sz="1600" b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Annex XI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08AB816-5C4F-9667-9F3C-2F84BA508D3D}"/>
              </a:ext>
            </a:extLst>
          </p:cNvPr>
          <p:cNvSpPr/>
          <p:nvPr/>
        </p:nvSpPr>
        <p:spPr>
          <a:xfrm>
            <a:off x="3927222" y="1513611"/>
            <a:ext cx="3669626" cy="848025"/>
          </a:xfrm>
          <a:prstGeom prst="roundRect">
            <a:avLst>
              <a:gd name="adj" fmla="val 9438"/>
            </a:avLst>
          </a:prstGeom>
          <a:solidFill>
            <a:schemeClr val="bg1">
              <a:lumMod val="85000"/>
              <a:alpha val="5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6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including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its </a:t>
            </a:r>
            <a:r>
              <a:rPr lang="en-GB" sz="1600" b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training and testing process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</a:t>
            </a:r>
            <a:r>
              <a:rPr lang="en-GB" sz="1600" b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results of its evaluation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60D9B91-69F3-951D-FA05-FBE570D6DF45}"/>
              </a:ext>
            </a:extLst>
          </p:cNvPr>
          <p:cNvSpPr/>
          <p:nvPr/>
        </p:nvSpPr>
        <p:spPr>
          <a:xfrm>
            <a:off x="893852" y="4025449"/>
            <a:ext cx="772459" cy="404614"/>
          </a:xfrm>
          <a:prstGeom prst="roundRect">
            <a:avLst>
              <a:gd name="adj" fmla="val 9438"/>
            </a:avLst>
          </a:prstGeom>
          <a:solidFill>
            <a:srgbClr val="00B050">
              <a:alpha val="10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00">
                <a:latin typeface="Arial" panose="020B0604020202020204" pitchFamily="34" charset="0"/>
                <a:cs typeface="Arial" panose="020B0604020202020204" pitchFamily="34" charset="0"/>
              </a:rPr>
              <a:t>53.1(b) 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A12EF22-E47C-0A4E-D578-864CCBC560A9}"/>
              </a:ext>
            </a:extLst>
          </p:cNvPr>
          <p:cNvSpPr/>
          <p:nvPr/>
        </p:nvSpPr>
        <p:spPr>
          <a:xfrm>
            <a:off x="2183727" y="5000493"/>
            <a:ext cx="4291472" cy="1105824"/>
          </a:xfrm>
          <a:prstGeom prst="roundRect">
            <a:avLst>
              <a:gd name="adj" fmla="val 7500"/>
            </a:avLst>
          </a:prstGeom>
          <a:solidFill>
            <a:srgbClr val="00B050">
              <a:alpha val="10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</a:t>
            </a:r>
            <a:r>
              <a:rPr lang="en-GB" sz="1600" b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nable providers </a:t>
            </a:r>
            <a:r>
              <a:rPr lang="en-GB" sz="16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who intend to </a:t>
            </a:r>
            <a:r>
              <a:rPr lang="en-GB" sz="1600" b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integrate the GPAIM </a:t>
            </a:r>
            <a:r>
              <a:rPr lang="en-GB" sz="16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into their </a:t>
            </a:r>
            <a:r>
              <a:rPr lang="en-GB" sz="1600" b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AI systems </a:t>
            </a:r>
            <a:r>
              <a:rPr lang="en-GB" sz="16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FC841DA-47F1-EAEE-1550-BCDB63584591}"/>
              </a:ext>
            </a:extLst>
          </p:cNvPr>
          <p:cNvSpPr/>
          <p:nvPr/>
        </p:nvSpPr>
        <p:spPr>
          <a:xfrm>
            <a:off x="6771640" y="4721194"/>
            <a:ext cx="2300441" cy="712308"/>
          </a:xfrm>
          <a:prstGeom prst="roundRect">
            <a:avLst>
              <a:gd name="adj" fmla="val 5358"/>
            </a:avLst>
          </a:prstGeom>
          <a:solidFill>
            <a:srgbClr val="00B050">
              <a:alpha val="10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r>
              <a:rPr lang="en-GB" sz="16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have a </a:t>
            </a:r>
            <a:r>
              <a:rPr lang="en-GB" sz="1600" b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good understanding </a:t>
            </a:r>
            <a:r>
              <a:rPr lang="en-GB" sz="16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 both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9C080D5-5807-20BB-C343-3518D006E019}"/>
              </a:ext>
            </a:extLst>
          </p:cNvPr>
          <p:cNvSpPr/>
          <p:nvPr/>
        </p:nvSpPr>
        <p:spPr>
          <a:xfrm>
            <a:off x="6771640" y="5789657"/>
            <a:ext cx="5153154" cy="497400"/>
          </a:xfrm>
          <a:prstGeom prst="roundRect">
            <a:avLst>
              <a:gd name="adj" fmla="val 5358"/>
            </a:avLst>
          </a:prstGeom>
          <a:solidFill>
            <a:srgbClr val="00B050">
              <a:alpha val="10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r>
              <a:rPr lang="en-GB" sz="16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comply with their </a:t>
            </a:r>
            <a:r>
              <a:rPr lang="en-GB" sz="1600" b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obligations under the AI Act</a:t>
            </a:r>
            <a:endParaRPr lang="en-GB" sz="1600" b="1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4202EC8D-C2D9-87B6-42C4-2747950B7423}"/>
              </a:ext>
            </a:extLst>
          </p:cNvPr>
          <p:cNvCxnSpPr>
            <a:cxnSpLocks/>
            <a:stCxn id="18" idx="3"/>
            <a:endCxn id="23" idx="1"/>
          </p:cNvCxnSpPr>
          <p:nvPr/>
        </p:nvCxnSpPr>
        <p:spPr>
          <a:xfrm>
            <a:off x="6475199" y="5553405"/>
            <a:ext cx="296441" cy="48495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D57F2D67-B66F-AD6E-D3D1-0A57D9EFF43E}"/>
              </a:ext>
            </a:extLst>
          </p:cNvPr>
          <p:cNvCxnSpPr>
            <a:cxnSpLocks/>
            <a:stCxn id="18" idx="3"/>
            <a:endCxn id="22" idx="1"/>
          </p:cNvCxnSpPr>
          <p:nvPr/>
        </p:nvCxnSpPr>
        <p:spPr>
          <a:xfrm flipV="1">
            <a:off x="6475199" y="5077348"/>
            <a:ext cx="296441" cy="476057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F4F17036-9A6E-78A9-BEAF-2458FDAEF5A6}"/>
              </a:ext>
            </a:extLst>
          </p:cNvPr>
          <p:cNvCxnSpPr>
            <a:cxnSpLocks/>
            <a:stCxn id="3" idx="3"/>
            <a:endCxn id="7" idx="1"/>
          </p:cNvCxnSpPr>
          <p:nvPr/>
        </p:nvCxnSpPr>
        <p:spPr>
          <a:xfrm>
            <a:off x="6473749" y="4223794"/>
            <a:ext cx="388714" cy="16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780F7F72-E468-E4A9-4587-36B94CC4DA49}"/>
              </a:ext>
            </a:extLst>
          </p:cNvPr>
          <p:cNvSpPr/>
          <p:nvPr/>
        </p:nvSpPr>
        <p:spPr>
          <a:xfrm>
            <a:off x="893852" y="1715884"/>
            <a:ext cx="772459" cy="404614"/>
          </a:xfrm>
          <a:prstGeom prst="roundRect">
            <a:avLst>
              <a:gd name="adj" fmla="val 9438"/>
            </a:avLst>
          </a:prstGeom>
          <a:solidFill>
            <a:schemeClr val="bg1">
              <a:lumMod val="85000"/>
              <a:alpha val="5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00">
                <a:latin typeface="Arial" panose="020B0604020202020204" pitchFamily="34" charset="0"/>
                <a:cs typeface="Arial" panose="020B0604020202020204" pitchFamily="34" charset="0"/>
              </a:rPr>
              <a:t>53.1(a) </a:t>
            </a:r>
          </a:p>
        </p:txBody>
      </p:sp>
      <p:cxnSp>
        <p:nvCxnSpPr>
          <p:cNvPr id="118" name="Connector: Elbow 117">
            <a:extLst>
              <a:ext uri="{FF2B5EF4-FFF2-40B4-BE49-F238E27FC236}">
                <a16:creationId xmlns:a16="http://schemas.microsoft.com/office/drawing/2014/main" id="{99EDCFC0-2A8D-0A0D-01FD-D59FA87BA0E9}"/>
              </a:ext>
            </a:extLst>
          </p:cNvPr>
          <p:cNvCxnSpPr>
            <a:cxnSpLocks/>
            <a:stCxn id="12" idx="2"/>
            <a:endCxn id="13" idx="1"/>
          </p:cNvCxnSpPr>
          <p:nvPr/>
        </p:nvCxnSpPr>
        <p:spPr>
          <a:xfrm rot="16200000" flipH="1">
            <a:off x="2646032" y="2556895"/>
            <a:ext cx="629598" cy="133228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1F80DAD-6D69-946C-BD66-E46FDC9E6960}"/>
              </a:ext>
            </a:extLst>
          </p:cNvPr>
          <p:cNvSpPr/>
          <p:nvPr/>
        </p:nvSpPr>
        <p:spPr>
          <a:xfrm>
            <a:off x="776121" y="749894"/>
            <a:ext cx="3223411" cy="311161"/>
          </a:xfrm>
          <a:prstGeom prst="roundRect">
            <a:avLst>
              <a:gd name="adj" fmla="val 9438"/>
            </a:avLst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i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Draw up </a:t>
            </a:r>
            <a:r>
              <a:rPr lang="en-GB" sz="16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</a:t>
            </a:r>
            <a:r>
              <a:rPr lang="en-GB" sz="1600" i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keep up to date</a:t>
            </a:r>
            <a:r>
              <a:rPr lang="en-GB" sz="16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en-GB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A089EB7-1C71-2476-8288-D36B4E41B27F}"/>
              </a:ext>
            </a:extLst>
          </p:cNvPr>
          <p:cNvCxnSpPr>
            <a:cxnSpLocks/>
            <a:stCxn id="15" idx="3"/>
            <a:endCxn id="14" idx="1"/>
          </p:cNvCxnSpPr>
          <p:nvPr/>
        </p:nvCxnSpPr>
        <p:spPr>
          <a:xfrm flipV="1">
            <a:off x="7596848" y="1933955"/>
            <a:ext cx="345132" cy="36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652C96BF-672E-8894-E42E-5287F11FBCE0}"/>
              </a:ext>
            </a:extLst>
          </p:cNvPr>
          <p:cNvCxnSpPr>
            <a:cxnSpLocks/>
            <a:stCxn id="105" idx="3"/>
            <a:endCxn id="12" idx="1"/>
          </p:cNvCxnSpPr>
          <p:nvPr/>
        </p:nvCxnSpPr>
        <p:spPr>
          <a:xfrm flipV="1">
            <a:off x="1666311" y="1911161"/>
            <a:ext cx="328130" cy="70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016369BD-3D31-7132-6231-7AC18A0D3854}"/>
              </a:ext>
            </a:extLst>
          </p:cNvPr>
          <p:cNvCxnSpPr>
            <a:cxnSpLocks/>
            <a:stCxn id="17" idx="3"/>
            <a:endCxn id="3" idx="1"/>
          </p:cNvCxnSpPr>
          <p:nvPr/>
        </p:nvCxnSpPr>
        <p:spPr>
          <a:xfrm flipV="1">
            <a:off x="1666311" y="4223794"/>
            <a:ext cx="515966" cy="39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D5835BE-9F1E-8E9F-45C2-DF9844FEEC82}"/>
              </a:ext>
            </a:extLst>
          </p:cNvPr>
          <p:cNvCxnSpPr>
            <a:cxnSpLocks/>
            <a:stCxn id="3" idx="2"/>
            <a:endCxn id="18" idx="0"/>
          </p:cNvCxnSpPr>
          <p:nvPr/>
        </p:nvCxnSpPr>
        <p:spPr>
          <a:xfrm>
            <a:off x="4328013" y="4546562"/>
            <a:ext cx="1450" cy="4539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84B241C1-5A46-C94C-30AD-FFC59F8EB730}"/>
              </a:ext>
            </a:extLst>
          </p:cNvPr>
          <p:cNvSpPr/>
          <p:nvPr/>
        </p:nvSpPr>
        <p:spPr>
          <a:xfrm>
            <a:off x="10982644" y="4721194"/>
            <a:ext cx="942150" cy="712308"/>
          </a:xfrm>
          <a:prstGeom prst="roundRect">
            <a:avLst>
              <a:gd name="adj" fmla="val 5358"/>
            </a:avLst>
          </a:prstGeom>
          <a:solidFill>
            <a:srgbClr val="00B050">
              <a:alpha val="10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r>
              <a:rPr lang="en-GB" sz="16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 the GPAIM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C9757DDA-FD2A-9EC0-11E5-D08EF1318ABE}"/>
              </a:ext>
            </a:extLst>
          </p:cNvPr>
          <p:cNvSpPr/>
          <p:nvPr/>
        </p:nvSpPr>
        <p:spPr>
          <a:xfrm>
            <a:off x="9359327" y="4605027"/>
            <a:ext cx="1397714" cy="448305"/>
          </a:xfrm>
          <a:prstGeom prst="roundRect">
            <a:avLst>
              <a:gd name="adj" fmla="val 5358"/>
            </a:avLst>
          </a:prstGeom>
          <a:solidFill>
            <a:srgbClr val="00B050">
              <a:alpha val="10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r>
              <a:rPr lang="en-GB" sz="1600" b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capabilities</a:t>
            </a:r>
            <a:endParaRPr lang="en-GB" sz="16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3D051CBF-5523-9D89-547F-F7FE860CB961}"/>
              </a:ext>
            </a:extLst>
          </p:cNvPr>
          <p:cNvSpPr/>
          <p:nvPr/>
        </p:nvSpPr>
        <p:spPr>
          <a:xfrm>
            <a:off x="9359327" y="5124774"/>
            <a:ext cx="1397714" cy="448306"/>
          </a:xfrm>
          <a:prstGeom prst="roundRect">
            <a:avLst>
              <a:gd name="adj" fmla="val 5358"/>
            </a:avLst>
          </a:prstGeom>
          <a:solidFill>
            <a:srgbClr val="00B050">
              <a:alpha val="10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r>
              <a:rPr lang="en-GB" sz="1600" b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limitations</a:t>
            </a:r>
            <a:endParaRPr lang="en-GB" sz="16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55" name="Connector: Elbow 54">
            <a:extLst>
              <a:ext uri="{FF2B5EF4-FFF2-40B4-BE49-F238E27FC236}">
                <a16:creationId xmlns:a16="http://schemas.microsoft.com/office/drawing/2014/main" id="{1DA5BBD1-1A17-18B3-D805-A7FBEFC7CE5A}"/>
              </a:ext>
            </a:extLst>
          </p:cNvPr>
          <p:cNvCxnSpPr>
            <a:cxnSpLocks/>
            <a:stCxn id="22" idx="3"/>
            <a:endCxn id="52" idx="1"/>
          </p:cNvCxnSpPr>
          <p:nvPr/>
        </p:nvCxnSpPr>
        <p:spPr>
          <a:xfrm flipV="1">
            <a:off x="9072081" y="4829180"/>
            <a:ext cx="287246" cy="24816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Connector: Elbow 57">
            <a:extLst>
              <a:ext uri="{FF2B5EF4-FFF2-40B4-BE49-F238E27FC236}">
                <a16:creationId xmlns:a16="http://schemas.microsoft.com/office/drawing/2014/main" id="{49C41FCA-0F06-5474-996D-CDFA90A26C8F}"/>
              </a:ext>
            </a:extLst>
          </p:cNvPr>
          <p:cNvCxnSpPr>
            <a:cxnSpLocks/>
            <a:stCxn id="22" idx="3"/>
            <a:endCxn id="53" idx="1"/>
          </p:cNvCxnSpPr>
          <p:nvPr/>
        </p:nvCxnSpPr>
        <p:spPr>
          <a:xfrm>
            <a:off x="9072081" y="5077348"/>
            <a:ext cx="287246" cy="271579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Connector: Elbow 60">
            <a:extLst>
              <a:ext uri="{FF2B5EF4-FFF2-40B4-BE49-F238E27FC236}">
                <a16:creationId xmlns:a16="http://schemas.microsoft.com/office/drawing/2014/main" id="{5DAFA982-83EE-1523-EB98-622D4F319915}"/>
              </a:ext>
            </a:extLst>
          </p:cNvPr>
          <p:cNvCxnSpPr>
            <a:cxnSpLocks/>
            <a:stCxn id="52" idx="3"/>
            <a:endCxn id="51" idx="1"/>
          </p:cNvCxnSpPr>
          <p:nvPr/>
        </p:nvCxnSpPr>
        <p:spPr>
          <a:xfrm>
            <a:off x="10757041" y="4829180"/>
            <a:ext cx="225603" cy="24816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Connector: Elbow 63">
            <a:extLst>
              <a:ext uri="{FF2B5EF4-FFF2-40B4-BE49-F238E27FC236}">
                <a16:creationId xmlns:a16="http://schemas.microsoft.com/office/drawing/2014/main" id="{0C583830-51BB-6216-2A4B-7BDB5A0A22AC}"/>
              </a:ext>
            </a:extLst>
          </p:cNvPr>
          <p:cNvCxnSpPr>
            <a:cxnSpLocks/>
            <a:stCxn id="53" idx="3"/>
            <a:endCxn id="51" idx="1"/>
          </p:cNvCxnSpPr>
          <p:nvPr/>
        </p:nvCxnSpPr>
        <p:spPr>
          <a:xfrm flipV="1">
            <a:off x="10757041" y="5077348"/>
            <a:ext cx="225603" cy="271579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4" name="Audio 33">
            <a:hlinkClick r:id="" action="ppaction://media"/>
            <a:extLst>
              <a:ext uri="{FF2B5EF4-FFF2-40B4-BE49-F238E27FC236}">
                <a16:creationId xmlns:a16="http://schemas.microsoft.com/office/drawing/2014/main" id="{FD43F1E5-FFD3-AD8F-9506-28F19424EF3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4096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8696"/>
    </mc:Choice>
    <mc:Fallback>
      <p:transition spd="slow" advTm="228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3" grpId="0" animBg="1"/>
      <p:bldP spid="7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22" grpId="0" animBg="1"/>
      <p:bldP spid="23" grpId="0" animBg="1"/>
      <p:bldP spid="105" grpId="0" animBg="1"/>
      <p:bldP spid="51" grpId="0" animBg="1"/>
      <p:bldP spid="52" grpId="0" animBg="1"/>
      <p:bldP spid="5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7C7C4-0233-9C4D-8279-992AB40A4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June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CE54C8-5375-ED44-B2F5-8EA07F6D5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HAI-NET Tutorial AI ACT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ED488F-A44B-8248-8E3F-DEC69B7D0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E57DC2-970A-4B3E-BB1C-7A09969E49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91B0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49B0296-EAE0-E3CB-F43F-61AC5A1196CE}"/>
              </a:ext>
            </a:extLst>
          </p:cNvPr>
          <p:cNvSpPr/>
          <p:nvPr/>
        </p:nvSpPr>
        <p:spPr>
          <a:xfrm>
            <a:off x="757859" y="956351"/>
            <a:ext cx="11142041" cy="639898"/>
          </a:xfrm>
          <a:prstGeom prst="roundRect">
            <a:avLst>
              <a:gd name="adj" fmla="val 7500"/>
            </a:avLst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22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Technical documentation (A.XI) </a:t>
            </a:r>
            <a:r>
              <a:rPr lang="en-GB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</a:t>
            </a:r>
          </a:p>
          <a:p>
            <a:r>
              <a:rPr lang="en-GB" sz="2200" b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information </a:t>
            </a:r>
            <a:r>
              <a:rPr lang="en-GB" sz="2200" b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downstream providers (A.XII)</a:t>
            </a:r>
            <a:endParaRPr lang="en-GB" sz="2200" b="1" dirty="0">
              <a:solidFill>
                <a:srgbClr val="00B05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36D382-A6CE-F4C5-0C27-4446D1DE7B18}"/>
              </a:ext>
            </a:extLst>
          </p:cNvPr>
          <p:cNvSpPr txBox="1"/>
          <p:nvPr/>
        </p:nvSpPr>
        <p:spPr>
          <a:xfrm>
            <a:off x="1192813" y="2239271"/>
            <a:ext cx="7954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Significant overlap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0CFE08A-B579-12CE-1A5C-5639D0C0B0BA}"/>
              </a:ext>
            </a:extLst>
          </p:cNvPr>
          <p:cNvSpPr txBox="1"/>
          <p:nvPr/>
        </p:nvSpPr>
        <p:spPr>
          <a:xfrm>
            <a:off x="1518344" y="3026392"/>
            <a:ext cx="7954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Not duplicating one’s effort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D89EE8E-5478-E9F8-D6A1-799EF2C3BAFC}"/>
              </a:ext>
            </a:extLst>
          </p:cNvPr>
          <p:cNvSpPr txBox="1"/>
          <p:nvPr/>
        </p:nvSpPr>
        <p:spPr>
          <a:xfrm>
            <a:off x="1518344" y="3946652"/>
            <a:ext cx="7954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Best practices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62EFA31-347D-D188-FF55-A09DF67D0601}"/>
              </a:ext>
            </a:extLst>
          </p:cNvPr>
          <p:cNvSpPr txBox="1"/>
          <p:nvPr/>
        </p:nvSpPr>
        <p:spPr>
          <a:xfrm>
            <a:off x="1518344" y="4782230"/>
            <a:ext cx="7954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Documentation obligations under other normative frameworks </a:t>
            </a:r>
          </a:p>
        </p:txBody>
      </p:sp>
      <p:pic>
        <p:nvPicPr>
          <p:cNvPr id="33" name="Audio 32">
            <a:hlinkClick r:id="" action="ppaction://media"/>
            <a:extLst>
              <a:ext uri="{FF2B5EF4-FFF2-40B4-BE49-F238E27FC236}">
                <a16:creationId xmlns:a16="http://schemas.microsoft.com/office/drawing/2014/main" id="{C62F2736-92ED-7EC4-CC91-1EBB4D2F091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5954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284"/>
    </mc:Choice>
    <mc:Fallback>
      <p:transition spd="slow" advTm="144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2" grpId="0"/>
      <p:bldP spid="23" grpId="0"/>
      <p:bldP spid="2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|19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7|24.7|27.7|14.6|14.7|16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5.1|8.8|3.8|3.7|7.1|15.3|16.1|55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1.8|4.9|1.9|6.8|25.2|7|17.2|17.5|11.8|42.4|8.7|188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6|3.6|5.8|6.1|10.5|8.9|3.7|20.2|5.7|16.3|3.1|10.5|17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7|19.4|79.6|52|44.8|69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5|39.1|11.7|10.8|3.3|18.4|7.7|17|25|9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13.2|19.7|28.7|3.5|2|1|3.1|102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8|39.2|38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13.5|6.6|5.1|5.5|4.4|4.9|6.7|16.9|11.5|12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12.2|10.4|7.3|4|6.1|37.6|10.2|3.7|23.2|4|5.4|3.8|6|20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7|75.6"/>
</p:tagLst>
</file>

<file path=ppt/theme/theme1.xml><?xml version="1.0" encoding="utf-8"?>
<a:theme xmlns:a="http://schemas.openxmlformats.org/drawingml/2006/main" name="Bijsnijden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</a:majorFont>
      <a:minorFont>
        <a:latin typeface="Franklin Gothic Book" panose="020B0503020102020204"/>
        <a:ea typeface=""/>
        <a:cs typeface="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28f0c39-24cc-4cae-b528-bd7e2675075c">
      <Terms xmlns="http://schemas.microsoft.com/office/infopath/2007/PartnerControls"/>
    </lcf76f155ced4ddcb4097134ff3c332f>
    <TaxCatchAll xmlns="cd8dbb2b-04fc-4bb6-a0ad-d8ab628e44c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23737EA0A6D5746A9158138BD8E523C" ma:contentTypeVersion="17" ma:contentTypeDescription="Create a new document." ma:contentTypeScope="" ma:versionID="72bf01ddb794a403a14d5650a25482e4">
  <xsd:schema xmlns:xsd="http://www.w3.org/2001/XMLSchema" xmlns:xs="http://www.w3.org/2001/XMLSchema" xmlns:p="http://schemas.microsoft.com/office/2006/metadata/properties" xmlns:ns2="228f0c39-24cc-4cae-b528-bd7e2675075c" xmlns:ns3="cd8dbb2b-04fc-4bb6-a0ad-d8ab628e44c2" targetNamespace="http://schemas.microsoft.com/office/2006/metadata/properties" ma:root="true" ma:fieldsID="5fb002bf1e69255f3db2f4e38d0a8531" ns2:_="" ns3:_="">
    <xsd:import namespace="228f0c39-24cc-4cae-b528-bd7e2675075c"/>
    <xsd:import namespace="cd8dbb2b-04fc-4bb6-a0ad-d8ab628e44c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8f0c39-24cc-4cae-b528-bd7e267507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0a49bc4-c9e0-412a-b7e2-852193553bd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8dbb2b-04fc-4bb6-a0ad-d8ab628e44c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3d603819-b1d7-433a-89fa-04f4e01fd02a}" ma:internalName="TaxCatchAll" ma:showField="CatchAllData" ma:web="cd8dbb2b-04fc-4bb6-a0ad-d8ab628e44c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FCAFE6B-BB2D-47E7-BB00-FE6CD554E9D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55EB424-8B2D-429B-916E-8CD0F2359EFC}">
  <ds:schemaRefs>
    <ds:schemaRef ds:uri="228f0c39-24cc-4cae-b528-bd7e2675075c"/>
    <ds:schemaRef ds:uri="cd8dbb2b-04fc-4bb6-a0ad-d8ab628e44c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2C57137-00FE-4A67-A9E1-87DACEEC2F7F}"/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1534</Words>
  <Application>Microsoft Office PowerPoint</Application>
  <PresentationFormat>Widescreen</PresentationFormat>
  <Paragraphs>257</Paragraphs>
  <Slides>17</Slides>
  <Notes>3</Notes>
  <HiddenSlides>0</HiddenSlides>
  <MMClips>16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Broadway</vt:lpstr>
      <vt:lpstr>Calibri</vt:lpstr>
      <vt:lpstr>Franklin Gothic Book</vt:lpstr>
      <vt:lpstr>Futura Medium</vt:lpstr>
      <vt:lpstr>Roboto</vt:lpstr>
      <vt:lpstr>Times New Roman</vt:lpstr>
      <vt:lpstr>Wingdings</vt:lpstr>
      <vt:lpstr>Bijsnijden</vt:lpstr>
      <vt:lpstr>What’s up?</vt:lpstr>
      <vt:lpstr>What’s up?</vt:lpstr>
      <vt:lpstr>PowerPoint Presentation</vt:lpstr>
      <vt:lpstr>PowerPoint Presentation</vt:lpstr>
      <vt:lpstr>PowerPoint Presentation</vt:lpstr>
      <vt:lpstr>PowerPoint Presentation</vt:lpstr>
      <vt:lpstr>What’s up?</vt:lpstr>
      <vt:lpstr>Obligations of (all) providers of GPAIMs</vt:lpstr>
      <vt:lpstr>PowerPoint Presentation</vt:lpstr>
      <vt:lpstr>PowerPoint Presentation</vt:lpstr>
      <vt:lpstr>PowerPoint Presentation</vt:lpstr>
      <vt:lpstr>PowerPoint Presentation</vt:lpstr>
      <vt:lpstr>What’s up?</vt:lpstr>
      <vt:lpstr>PowerPoint Presentation</vt:lpstr>
      <vt:lpstr>What is the scope of the exception?</vt:lpstr>
      <vt:lpstr>What’s up?</vt:lpstr>
      <vt:lpstr>Obligations of (all) providers of GPAIMs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legal basis  art. 6 GDPR</dc:title>
  <dc:creator>Mireille HILDEBRANDT</dc:creator>
  <cp:lastModifiedBy>Gianmarco Gori</cp:lastModifiedBy>
  <cp:revision>1</cp:revision>
  <dcterms:created xsi:type="dcterms:W3CDTF">2020-09-10T14:27:08Z</dcterms:created>
  <dcterms:modified xsi:type="dcterms:W3CDTF">2024-07-09T08:15:51Z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0x010100723737EA0A6D5746A9158138BD8E523C</vt:lpwstr>
  </property>
  <property fmtid="{D5CDD505-2E9C-101B-9397-08002B2CF9AE}" pid="3" name="MediaServiceImageTags">
    <vt:lpwstr/>
  </property>
</Properties>
</file>