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sldIdLst>
    <p:sldId id="591" r:id="rId5"/>
    <p:sldId id="569" r:id="rId6"/>
    <p:sldId id="571" r:id="rId7"/>
    <p:sldId id="572" r:id="rId8"/>
    <p:sldId id="57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F79"/>
    <a:srgbClr val="FF66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61927" autoAdjust="0"/>
  </p:normalViewPr>
  <p:slideViewPr>
    <p:cSldViewPr snapToGrid="0" snapToObjects="1">
      <p:cViewPr varScale="1">
        <p:scale>
          <a:sx n="41" d="100"/>
          <a:sy n="41" d="100"/>
        </p:scale>
        <p:origin x="17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anmarco Gori" userId="cb23c283-f317-42e7-9c07-7255413c8c02" providerId="ADAL" clId="{38A6E2FB-CE6F-44B0-91BB-CFE9E3E057BB}"/>
    <pc:docChg chg="delSld delSection modSection">
      <pc:chgData name="Gianmarco Gori" userId="cb23c283-f317-42e7-9c07-7255413c8c02" providerId="ADAL" clId="{38A6E2FB-CE6F-44B0-91BB-CFE9E3E057BB}" dt="2024-07-08T07:05:02.837" v="41" actId="17853"/>
      <pc:docMkLst>
        <pc:docMk/>
      </pc:docMkLst>
      <pc:sldChg chg="del">
        <pc:chgData name="Gianmarco Gori" userId="cb23c283-f317-42e7-9c07-7255413c8c02" providerId="ADAL" clId="{38A6E2FB-CE6F-44B0-91BB-CFE9E3E057BB}" dt="2024-07-08T07:04:26.511" v="0" actId="47"/>
        <pc:sldMkLst>
          <pc:docMk/>
          <pc:sldMk cId="1931581279" sldId="256"/>
        </pc:sldMkLst>
      </pc:sldChg>
      <pc:sldChg chg="del">
        <pc:chgData name="Gianmarco Gori" userId="cb23c283-f317-42e7-9c07-7255413c8c02" providerId="ADAL" clId="{38A6E2FB-CE6F-44B0-91BB-CFE9E3E057BB}" dt="2024-07-08T07:04:37.266" v="18" actId="47"/>
        <pc:sldMkLst>
          <pc:docMk/>
          <pc:sldMk cId="1129985164" sldId="288"/>
        </pc:sldMkLst>
      </pc:sldChg>
      <pc:sldChg chg="del">
        <pc:chgData name="Gianmarco Gori" userId="cb23c283-f317-42e7-9c07-7255413c8c02" providerId="ADAL" clId="{38A6E2FB-CE6F-44B0-91BB-CFE9E3E057BB}" dt="2024-07-08T07:04:27.878" v="2" actId="47"/>
        <pc:sldMkLst>
          <pc:docMk/>
          <pc:sldMk cId="2469985379" sldId="466"/>
        </pc:sldMkLst>
      </pc:sldChg>
      <pc:sldChg chg="del">
        <pc:chgData name="Gianmarco Gori" userId="cb23c283-f317-42e7-9c07-7255413c8c02" providerId="ADAL" clId="{38A6E2FB-CE6F-44B0-91BB-CFE9E3E057BB}" dt="2024-07-08T07:04:29.634" v="4" actId="47"/>
        <pc:sldMkLst>
          <pc:docMk/>
          <pc:sldMk cId="418913755" sldId="486"/>
        </pc:sldMkLst>
      </pc:sldChg>
      <pc:sldChg chg="del">
        <pc:chgData name="Gianmarco Gori" userId="cb23c283-f317-42e7-9c07-7255413c8c02" providerId="ADAL" clId="{38A6E2FB-CE6F-44B0-91BB-CFE9E3E057BB}" dt="2024-07-08T07:04:32.296" v="9" actId="47"/>
        <pc:sldMkLst>
          <pc:docMk/>
          <pc:sldMk cId="85257003" sldId="487"/>
        </pc:sldMkLst>
      </pc:sldChg>
      <pc:sldChg chg="del">
        <pc:chgData name="Gianmarco Gori" userId="cb23c283-f317-42e7-9c07-7255413c8c02" providerId="ADAL" clId="{38A6E2FB-CE6F-44B0-91BB-CFE9E3E057BB}" dt="2024-07-08T07:04:33.842" v="12" actId="47"/>
        <pc:sldMkLst>
          <pc:docMk/>
          <pc:sldMk cId="1176486293" sldId="488"/>
        </pc:sldMkLst>
      </pc:sldChg>
      <pc:sldChg chg="del">
        <pc:chgData name="Gianmarco Gori" userId="cb23c283-f317-42e7-9c07-7255413c8c02" providerId="ADAL" clId="{38A6E2FB-CE6F-44B0-91BB-CFE9E3E057BB}" dt="2024-07-08T07:04:33.331" v="11" actId="47"/>
        <pc:sldMkLst>
          <pc:docMk/>
          <pc:sldMk cId="3340501933" sldId="489"/>
        </pc:sldMkLst>
      </pc:sldChg>
      <pc:sldChg chg="del">
        <pc:chgData name="Gianmarco Gori" userId="cb23c283-f317-42e7-9c07-7255413c8c02" providerId="ADAL" clId="{38A6E2FB-CE6F-44B0-91BB-CFE9E3E057BB}" dt="2024-07-08T07:04:32.807" v="10" actId="47"/>
        <pc:sldMkLst>
          <pc:docMk/>
          <pc:sldMk cId="3300249348" sldId="490"/>
        </pc:sldMkLst>
      </pc:sldChg>
      <pc:sldChg chg="del">
        <pc:chgData name="Gianmarco Gori" userId="cb23c283-f317-42e7-9c07-7255413c8c02" providerId="ADAL" clId="{38A6E2FB-CE6F-44B0-91BB-CFE9E3E057BB}" dt="2024-07-08T07:04:34.297" v="13" actId="47"/>
        <pc:sldMkLst>
          <pc:docMk/>
          <pc:sldMk cId="814688818" sldId="491"/>
        </pc:sldMkLst>
      </pc:sldChg>
      <pc:sldChg chg="del">
        <pc:chgData name="Gianmarco Gori" userId="cb23c283-f317-42e7-9c07-7255413c8c02" providerId="ADAL" clId="{38A6E2FB-CE6F-44B0-91BB-CFE9E3E057BB}" dt="2024-07-08T07:04:34.782" v="14" actId="47"/>
        <pc:sldMkLst>
          <pc:docMk/>
          <pc:sldMk cId="1211392811" sldId="492"/>
        </pc:sldMkLst>
      </pc:sldChg>
      <pc:sldChg chg="del">
        <pc:chgData name="Gianmarco Gori" userId="cb23c283-f317-42e7-9c07-7255413c8c02" providerId="ADAL" clId="{38A6E2FB-CE6F-44B0-91BB-CFE9E3E057BB}" dt="2024-07-08T07:04:30.184" v="5" actId="47"/>
        <pc:sldMkLst>
          <pc:docMk/>
          <pc:sldMk cId="4283782032" sldId="493"/>
        </pc:sldMkLst>
      </pc:sldChg>
      <pc:sldChg chg="del">
        <pc:chgData name="Gianmarco Gori" userId="cb23c283-f317-42e7-9c07-7255413c8c02" providerId="ADAL" clId="{38A6E2FB-CE6F-44B0-91BB-CFE9E3E057BB}" dt="2024-07-08T07:04:30.722" v="6" actId="47"/>
        <pc:sldMkLst>
          <pc:docMk/>
          <pc:sldMk cId="2837844202" sldId="494"/>
        </pc:sldMkLst>
      </pc:sldChg>
      <pc:sldChg chg="del">
        <pc:chgData name="Gianmarco Gori" userId="cb23c283-f317-42e7-9c07-7255413c8c02" providerId="ADAL" clId="{38A6E2FB-CE6F-44B0-91BB-CFE9E3E057BB}" dt="2024-07-08T07:04:31.742" v="8" actId="47"/>
        <pc:sldMkLst>
          <pc:docMk/>
          <pc:sldMk cId="4226463036" sldId="496"/>
        </pc:sldMkLst>
      </pc:sldChg>
      <pc:sldChg chg="del">
        <pc:chgData name="Gianmarco Gori" userId="cb23c283-f317-42e7-9c07-7255413c8c02" providerId="ADAL" clId="{38A6E2FB-CE6F-44B0-91BB-CFE9E3E057BB}" dt="2024-07-08T07:04:29.603" v="3" actId="47"/>
        <pc:sldMkLst>
          <pc:docMk/>
          <pc:sldMk cId="544750665" sldId="500"/>
        </pc:sldMkLst>
      </pc:sldChg>
      <pc:sldChg chg="del">
        <pc:chgData name="Gianmarco Gori" userId="cb23c283-f317-42e7-9c07-7255413c8c02" providerId="ADAL" clId="{38A6E2FB-CE6F-44B0-91BB-CFE9E3E057BB}" dt="2024-07-08T07:04:31.218" v="7" actId="47"/>
        <pc:sldMkLst>
          <pc:docMk/>
          <pc:sldMk cId="1150609652" sldId="501"/>
        </pc:sldMkLst>
      </pc:sldChg>
      <pc:sldChg chg="del">
        <pc:chgData name="Gianmarco Gori" userId="cb23c283-f317-42e7-9c07-7255413c8c02" providerId="ADAL" clId="{38A6E2FB-CE6F-44B0-91BB-CFE9E3E057BB}" dt="2024-07-08T07:04:35.357" v="15" actId="47"/>
        <pc:sldMkLst>
          <pc:docMk/>
          <pc:sldMk cId="2380048641" sldId="502"/>
        </pc:sldMkLst>
      </pc:sldChg>
      <pc:sldChg chg="del">
        <pc:chgData name="Gianmarco Gori" userId="cb23c283-f317-42e7-9c07-7255413c8c02" providerId="ADAL" clId="{38A6E2FB-CE6F-44B0-91BB-CFE9E3E057BB}" dt="2024-07-08T07:04:49.021" v="29" actId="47"/>
        <pc:sldMkLst>
          <pc:docMk/>
          <pc:sldMk cId="1628342306" sldId="504"/>
        </pc:sldMkLst>
      </pc:sldChg>
      <pc:sldChg chg="del">
        <pc:chgData name="Gianmarco Gori" userId="cb23c283-f317-42e7-9c07-7255413c8c02" providerId="ADAL" clId="{38A6E2FB-CE6F-44B0-91BB-CFE9E3E057BB}" dt="2024-07-08T07:04:54.652" v="34" actId="47"/>
        <pc:sldMkLst>
          <pc:docMk/>
          <pc:sldMk cId="3782320782" sldId="505"/>
        </pc:sldMkLst>
      </pc:sldChg>
      <pc:sldChg chg="del">
        <pc:chgData name="Gianmarco Gori" userId="cb23c283-f317-42e7-9c07-7255413c8c02" providerId="ADAL" clId="{38A6E2FB-CE6F-44B0-91BB-CFE9E3E057BB}" dt="2024-07-08T07:04:57.569" v="37" actId="47"/>
        <pc:sldMkLst>
          <pc:docMk/>
          <pc:sldMk cId="3423268625" sldId="506"/>
        </pc:sldMkLst>
      </pc:sldChg>
      <pc:sldChg chg="del">
        <pc:chgData name="Gianmarco Gori" userId="cb23c283-f317-42e7-9c07-7255413c8c02" providerId="ADAL" clId="{38A6E2FB-CE6F-44B0-91BB-CFE9E3E057BB}" dt="2024-07-08T07:04:27.194" v="1" actId="47"/>
        <pc:sldMkLst>
          <pc:docMk/>
          <pc:sldMk cId="2453890018" sldId="535"/>
        </pc:sldMkLst>
      </pc:sldChg>
      <pc:sldChg chg="del">
        <pc:chgData name="Gianmarco Gori" userId="cb23c283-f317-42e7-9c07-7255413c8c02" providerId="ADAL" clId="{38A6E2FB-CE6F-44B0-91BB-CFE9E3E057BB}" dt="2024-07-08T07:04:36.717" v="17" actId="47"/>
        <pc:sldMkLst>
          <pc:docMk/>
          <pc:sldMk cId="3798900223" sldId="561"/>
        </pc:sldMkLst>
      </pc:sldChg>
      <pc:sldChg chg="del">
        <pc:chgData name="Gianmarco Gori" userId="cb23c283-f317-42e7-9c07-7255413c8c02" providerId="ADAL" clId="{38A6E2FB-CE6F-44B0-91BB-CFE9E3E057BB}" dt="2024-07-08T07:04:40.721" v="22" actId="47"/>
        <pc:sldMkLst>
          <pc:docMk/>
          <pc:sldMk cId="4174096199" sldId="562"/>
        </pc:sldMkLst>
      </pc:sldChg>
      <pc:sldChg chg="del">
        <pc:chgData name="Gianmarco Gori" userId="cb23c283-f317-42e7-9c07-7255413c8c02" providerId="ADAL" clId="{38A6E2FB-CE6F-44B0-91BB-CFE9E3E057BB}" dt="2024-07-08T07:04:41.839" v="24" actId="47"/>
        <pc:sldMkLst>
          <pc:docMk/>
          <pc:sldMk cId="2906313174" sldId="563"/>
        </pc:sldMkLst>
      </pc:sldChg>
      <pc:sldChg chg="del">
        <pc:chgData name="Gianmarco Gori" userId="cb23c283-f317-42e7-9c07-7255413c8c02" providerId="ADAL" clId="{38A6E2FB-CE6F-44B0-91BB-CFE9E3E057BB}" dt="2024-07-08T07:04:43.566" v="27" actId="47"/>
        <pc:sldMkLst>
          <pc:docMk/>
          <pc:sldMk cId="4021196690" sldId="565"/>
        </pc:sldMkLst>
      </pc:sldChg>
      <pc:sldChg chg="del">
        <pc:chgData name="Gianmarco Gori" userId="cb23c283-f317-42e7-9c07-7255413c8c02" providerId="ADAL" clId="{38A6E2FB-CE6F-44B0-91BB-CFE9E3E057BB}" dt="2024-07-08T07:04:42.984" v="26" actId="47"/>
        <pc:sldMkLst>
          <pc:docMk/>
          <pc:sldMk cId="1696023909" sldId="566"/>
        </pc:sldMkLst>
      </pc:sldChg>
      <pc:sldChg chg="del">
        <pc:chgData name="Gianmarco Gori" userId="cb23c283-f317-42e7-9c07-7255413c8c02" providerId="ADAL" clId="{38A6E2FB-CE6F-44B0-91BB-CFE9E3E057BB}" dt="2024-07-08T07:04:44.595" v="28" actId="47"/>
        <pc:sldMkLst>
          <pc:docMk/>
          <pc:sldMk cId="1046743173" sldId="567"/>
        </pc:sldMkLst>
      </pc:sldChg>
      <pc:sldChg chg="del">
        <pc:chgData name="Gianmarco Gori" userId="cb23c283-f317-42e7-9c07-7255413c8c02" providerId="ADAL" clId="{38A6E2FB-CE6F-44B0-91BB-CFE9E3E057BB}" dt="2024-07-08T07:04:49.988" v="30" actId="47"/>
        <pc:sldMkLst>
          <pc:docMk/>
          <pc:sldMk cId="3940859235" sldId="574"/>
        </pc:sldMkLst>
      </pc:sldChg>
      <pc:sldChg chg="del">
        <pc:chgData name="Gianmarco Gori" userId="cb23c283-f317-42e7-9c07-7255413c8c02" providerId="ADAL" clId="{38A6E2FB-CE6F-44B0-91BB-CFE9E3E057BB}" dt="2024-07-08T07:04:51.489" v="31" actId="47"/>
        <pc:sldMkLst>
          <pc:docMk/>
          <pc:sldMk cId="612944907" sldId="576"/>
        </pc:sldMkLst>
      </pc:sldChg>
      <pc:sldChg chg="del">
        <pc:chgData name="Gianmarco Gori" userId="cb23c283-f317-42e7-9c07-7255413c8c02" providerId="ADAL" clId="{38A6E2FB-CE6F-44B0-91BB-CFE9E3E057BB}" dt="2024-07-08T07:04:52.667" v="32" actId="47"/>
        <pc:sldMkLst>
          <pc:docMk/>
          <pc:sldMk cId="1435012511" sldId="577"/>
        </pc:sldMkLst>
      </pc:sldChg>
      <pc:sldChg chg="del">
        <pc:chgData name="Gianmarco Gori" userId="cb23c283-f317-42e7-9c07-7255413c8c02" providerId="ADAL" clId="{38A6E2FB-CE6F-44B0-91BB-CFE9E3E057BB}" dt="2024-07-08T07:04:53.576" v="33" actId="47"/>
        <pc:sldMkLst>
          <pc:docMk/>
          <pc:sldMk cId="3144241281" sldId="578"/>
        </pc:sldMkLst>
      </pc:sldChg>
      <pc:sldChg chg="del">
        <pc:chgData name="Gianmarco Gori" userId="cb23c283-f317-42e7-9c07-7255413c8c02" providerId="ADAL" clId="{38A6E2FB-CE6F-44B0-91BB-CFE9E3E057BB}" dt="2024-07-08T07:04:55.696" v="35" actId="47"/>
        <pc:sldMkLst>
          <pc:docMk/>
          <pc:sldMk cId="3515658707" sldId="580"/>
        </pc:sldMkLst>
      </pc:sldChg>
      <pc:sldChg chg="del">
        <pc:chgData name="Gianmarco Gori" userId="cb23c283-f317-42e7-9c07-7255413c8c02" providerId="ADAL" clId="{38A6E2FB-CE6F-44B0-91BB-CFE9E3E057BB}" dt="2024-07-08T07:04:56.633" v="36" actId="47"/>
        <pc:sldMkLst>
          <pc:docMk/>
          <pc:sldMk cId="2306418165" sldId="581"/>
        </pc:sldMkLst>
      </pc:sldChg>
      <pc:sldChg chg="del">
        <pc:chgData name="Gianmarco Gori" userId="cb23c283-f317-42e7-9c07-7255413c8c02" providerId="ADAL" clId="{38A6E2FB-CE6F-44B0-91BB-CFE9E3E057BB}" dt="2024-07-08T07:04:58.403" v="38" actId="47"/>
        <pc:sldMkLst>
          <pc:docMk/>
          <pc:sldMk cId="2896978519" sldId="587"/>
        </pc:sldMkLst>
      </pc:sldChg>
      <pc:sldChg chg="del">
        <pc:chgData name="Gianmarco Gori" userId="cb23c283-f317-42e7-9c07-7255413c8c02" providerId="ADAL" clId="{38A6E2FB-CE6F-44B0-91BB-CFE9E3E057BB}" dt="2024-07-08T07:04:36.012" v="16" actId="47"/>
        <pc:sldMkLst>
          <pc:docMk/>
          <pc:sldMk cId="3456413622" sldId="588"/>
        </pc:sldMkLst>
      </pc:sldChg>
      <pc:sldChg chg="del">
        <pc:chgData name="Gianmarco Gori" userId="cb23c283-f317-42e7-9c07-7255413c8c02" providerId="ADAL" clId="{38A6E2FB-CE6F-44B0-91BB-CFE9E3E057BB}" dt="2024-07-08T07:04:38.950" v="21" actId="47"/>
        <pc:sldMkLst>
          <pc:docMk/>
          <pc:sldMk cId="2922333065" sldId="589"/>
        </pc:sldMkLst>
      </pc:sldChg>
      <pc:sldChg chg="del">
        <pc:chgData name="Gianmarco Gori" userId="cb23c283-f317-42e7-9c07-7255413c8c02" providerId="ADAL" clId="{38A6E2FB-CE6F-44B0-91BB-CFE9E3E057BB}" dt="2024-07-08T07:04:42.438" v="25" actId="47"/>
        <pc:sldMkLst>
          <pc:docMk/>
          <pc:sldMk cId="2493885953" sldId="590"/>
        </pc:sldMkLst>
      </pc:sldChg>
      <pc:sldChg chg="del">
        <pc:chgData name="Gianmarco Gori" userId="cb23c283-f317-42e7-9c07-7255413c8c02" providerId="ADAL" clId="{38A6E2FB-CE6F-44B0-91BB-CFE9E3E057BB}" dt="2024-07-08T07:04:59.229" v="39" actId="47"/>
        <pc:sldMkLst>
          <pc:docMk/>
          <pc:sldMk cId="1673306329" sldId="592"/>
        </pc:sldMkLst>
      </pc:sldChg>
      <pc:sldChg chg="del">
        <pc:chgData name="Gianmarco Gori" userId="cb23c283-f317-42e7-9c07-7255413c8c02" providerId="ADAL" clId="{38A6E2FB-CE6F-44B0-91BB-CFE9E3E057BB}" dt="2024-07-08T07:05:00.041" v="40" actId="47"/>
        <pc:sldMkLst>
          <pc:docMk/>
          <pc:sldMk cId="771305210" sldId="593"/>
        </pc:sldMkLst>
      </pc:sldChg>
      <pc:sldChg chg="del">
        <pc:chgData name="Gianmarco Gori" userId="cb23c283-f317-42e7-9c07-7255413c8c02" providerId="ADAL" clId="{38A6E2FB-CE6F-44B0-91BB-CFE9E3E057BB}" dt="2024-07-08T07:04:38.413" v="20" actId="47"/>
        <pc:sldMkLst>
          <pc:docMk/>
          <pc:sldMk cId="207483" sldId="594"/>
        </pc:sldMkLst>
      </pc:sldChg>
      <pc:sldChg chg="del">
        <pc:chgData name="Gianmarco Gori" userId="cb23c283-f317-42e7-9c07-7255413c8c02" providerId="ADAL" clId="{38A6E2FB-CE6F-44B0-91BB-CFE9E3E057BB}" dt="2024-07-08T07:04:41.270" v="23" actId="47"/>
        <pc:sldMkLst>
          <pc:docMk/>
          <pc:sldMk cId="4105954824" sldId="595"/>
        </pc:sldMkLst>
      </pc:sldChg>
      <pc:sldChg chg="del">
        <pc:chgData name="Gianmarco Gori" userId="cb23c283-f317-42e7-9c07-7255413c8c02" providerId="ADAL" clId="{38A6E2FB-CE6F-44B0-91BB-CFE9E3E057BB}" dt="2024-07-08T07:04:37.844" v="19" actId="47"/>
        <pc:sldMkLst>
          <pc:docMk/>
          <pc:sldMk cId="4294685561" sldId="596"/>
        </pc:sldMkLst>
      </pc:sldChg>
    </pc:docChg>
  </pc:docChgLst>
  <pc:docChgLst>
    <pc:chgData name="Gianmarco Gori" userId="cb23c283-f317-42e7-9c07-7255413c8c02" providerId="ADAL" clId="{8B0917CC-E857-4892-8528-6070403B2150}"/>
    <pc:docChg chg="custSel modSld addSection delSection modSection">
      <pc:chgData name="Gianmarco Gori" userId="cb23c283-f317-42e7-9c07-7255413c8c02" providerId="ADAL" clId="{8B0917CC-E857-4892-8528-6070403B2150}" dt="2024-07-08T06:59:51.013" v="412" actId="17846"/>
      <pc:docMkLst>
        <pc:docMk/>
      </pc:docMkLst>
      <pc:sldChg chg="modSp mod">
        <pc:chgData name="Gianmarco Gori" userId="cb23c283-f317-42e7-9c07-7255413c8c02" providerId="ADAL" clId="{8B0917CC-E857-4892-8528-6070403B2150}" dt="2024-06-27T12:45:43.767" v="119" actId="20577"/>
        <pc:sldMkLst>
          <pc:docMk/>
          <pc:sldMk cId="2469985379" sldId="466"/>
        </pc:sldMkLst>
        <pc:spChg chg="mod">
          <ac:chgData name="Gianmarco Gori" userId="cb23c283-f317-42e7-9c07-7255413c8c02" providerId="ADAL" clId="{8B0917CC-E857-4892-8528-6070403B2150}" dt="2024-06-27T12:45:13.672" v="114" actId="6549"/>
          <ac:spMkLst>
            <pc:docMk/>
            <pc:sldMk cId="2469985379" sldId="466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5:43.767" v="119" actId="20577"/>
          <ac:spMkLst>
            <pc:docMk/>
            <pc:sldMk cId="2469985379" sldId="466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6:22.414" v="121" actId="20577"/>
        <pc:sldMkLst>
          <pc:docMk/>
          <pc:sldMk cId="418913755" sldId="486"/>
        </pc:sldMkLst>
        <pc:spChg chg="mod">
          <ac:chgData name="Gianmarco Gori" userId="cb23c283-f317-42e7-9c07-7255413c8c02" providerId="ADAL" clId="{8B0917CC-E857-4892-8528-6070403B2150}" dt="2024-06-27T12:45:24.077" v="118" actId="6549"/>
          <ac:spMkLst>
            <pc:docMk/>
            <pc:sldMk cId="418913755" sldId="486"/>
            <ac:spMk id="4" creationId="{502A2C52-B25B-3159-078C-40EA3FBA859D}"/>
          </ac:spMkLst>
        </pc:spChg>
        <pc:spChg chg="mod">
          <ac:chgData name="Gianmarco Gori" userId="cb23c283-f317-42e7-9c07-7255413c8c02" providerId="ADAL" clId="{8B0917CC-E857-4892-8528-6070403B2150}" dt="2024-06-27T12:46:22.414" v="121" actId="20577"/>
          <ac:spMkLst>
            <pc:docMk/>
            <pc:sldMk cId="418913755" sldId="486"/>
            <ac:spMk id="5" creationId="{D0054367-3B59-24DF-FBDE-D774ACE41CCA}"/>
          </ac:spMkLst>
        </pc:spChg>
      </pc:sldChg>
      <pc:sldChg chg="modSp mod">
        <pc:chgData name="Gianmarco Gori" userId="cb23c283-f317-42e7-9c07-7255413c8c02" providerId="ADAL" clId="{8B0917CC-E857-4892-8528-6070403B2150}" dt="2024-06-27T12:46:56.380" v="136" actId="20577"/>
        <pc:sldMkLst>
          <pc:docMk/>
          <pc:sldMk cId="85257003" sldId="487"/>
        </pc:sldMkLst>
        <pc:spChg chg="mod">
          <ac:chgData name="Gianmarco Gori" userId="cb23c283-f317-42e7-9c07-7255413c8c02" providerId="ADAL" clId="{8B0917CC-E857-4892-8528-6070403B2150}" dt="2024-06-27T12:46:54.793" v="135" actId="6549"/>
          <ac:spMkLst>
            <pc:docMk/>
            <pc:sldMk cId="85257003" sldId="487"/>
            <ac:spMk id="4" creationId="{8DFC0C7B-080D-50A8-BB0E-B166092CA501}"/>
          </ac:spMkLst>
        </pc:spChg>
        <pc:spChg chg="mod">
          <ac:chgData name="Gianmarco Gori" userId="cb23c283-f317-42e7-9c07-7255413c8c02" providerId="ADAL" clId="{8B0917CC-E857-4892-8528-6070403B2150}" dt="2024-06-27T12:46:56.380" v="136" actId="20577"/>
          <ac:spMkLst>
            <pc:docMk/>
            <pc:sldMk cId="85257003" sldId="487"/>
            <ac:spMk id="5" creationId="{58FB6C5D-0CFA-6E06-38F7-F6307B4B3A5D}"/>
          </ac:spMkLst>
        </pc:spChg>
      </pc:sldChg>
      <pc:sldChg chg="modSp mod">
        <pc:chgData name="Gianmarco Gori" userId="cb23c283-f317-42e7-9c07-7255413c8c02" providerId="ADAL" clId="{8B0917CC-E857-4892-8528-6070403B2150}" dt="2024-06-27T12:47:11.086" v="143" actId="20577"/>
        <pc:sldMkLst>
          <pc:docMk/>
          <pc:sldMk cId="1176486293" sldId="488"/>
        </pc:sldMkLst>
        <pc:spChg chg="mod">
          <ac:chgData name="Gianmarco Gori" userId="cb23c283-f317-42e7-9c07-7255413c8c02" providerId="ADAL" clId="{8B0917CC-E857-4892-8528-6070403B2150}" dt="2024-06-27T12:44:59.508" v="112" actId="20577"/>
          <ac:spMkLst>
            <pc:docMk/>
            <pc:sldMk cId="1176486293" sldId="488"/>
            <ac:spMk id="4" creationId="{8DFC0C7B-080D-50A8-BB0E-B166092CA501}"/>
          </ac:spMkLst>
        </pc:spChg>
        <pc:spChg chg="mod">
          <ac:chgData name="Gianmarco Gori" userId="cb23c283-f317-42e7-9c07-7255413c8c02" providerId="ADAL" clId="{8B0917CC-E857-4892-8528-6070403B2150}" dt="2024-06-27T12:47:11.086" v="143" actId="20577"/>
          <ac:spMkLst>
            <pc:docMk/>
            <pc:sldMk cId="1176486293" sldId="488"/>
            <ac:spMk id="5" creationId="{58FB6C5D-0CFA-6E06-38F7-F6307B4B3A5D}"/>
          </ac:spMkLst>
        </pc:spChg>
      </pc:sldChg>
      <pc:sldChg chg="modSp mod">
        <pc:chgData name="Gianmarco Gori" userId="cb23c283-f317-42e7-9c07-7255413c8c02" providerId="ADAL" clId="{8B0917CC-E857-4892-8528-6070403B2150}" dt="2024-06-27T12:47:07.560" v="142" actId="20577"/>
        <pc:sldMkLst>
          <pc:docMk/>
          <pc:sldMk cId="3340501933" sldId="489"/>
        </pc:sldMkLst>
        <pc:spChg chg="mod">
          <ac:chgData name="Gianmarco Gori" userId="cb23c283-f317-42e7-9c07-7255413c8c02" providerId="ADAL" clId="{8B0917CC-E857-4892-8528-6070403B2150}" dt="2024-06-27T12:47:06.063" v="141" actId="6549"/>
          <ac:spMkLst>
            <pc:docMk/>
            <pc:sldMk cId="3340501933" sldId="489"/>
            <ac:spMk id="4" creationId="{8DFC0C7B-080D-50A8-BB0E-B166092CA501}"/>
          </ac:spMkLst>
        </pc:spChg>
        <pc:spChg chg="mod">
          <ac:chgData name="Gianmarco Gori" userId="cb23c283-f317-42e7-9c07-7255413c8c02" providerId="ADAL" clId="{8B0917CC-E857-4892-8528-6070403B2150}" dt="2024-06-27T12:47:07.560" v="142" actId="20577"/>
          <ac:spMkLst>
            <pc:docMk/>
            <pc:sldMk cId="3340501933" sldId="489"/>
            <ac:spMk id="5" creationId="{58FB6C5D-0CFA-6E06-38F7-F6307B4B3A5D}"/>
          </ac:spMkLst>
        </pc:spChg>
      </pc:sldChg>
      <pc:sldChg chg="modSp mod">
        <pc:chgData name="Gianmarco Gori" userId="cb23c283-f317-42e7-9c07-7255413c8c02" providerId="ADAL" clId="{8B0917CC-E857-4892-8528-6070403B2150}" dt="2024-06-27T12:47:02.605" v="139" actId="20577"/>
        <pc:sldMkLst>
          <pc:docMk/>
          <pc:sldMk cId="3300249348" sldId="490"/>
        </pc:sldMkLst>
        <pc:spChg chg="mod">
          <ac:chgData name="Gianmarco Gori" userId="cb23c283-f317-42e7-9c07-7255413c8c02" providerId="ADAL" clId="{8B0917CC-E857-4892-8528-6070403B2150}" dt="2024-06-27T12:47:00.925" v="138" actId="6549"/>
          <ac:spMkLst>
            <pc:docMk/>
            <pc:sldMk cId="3300249348" sldId="490"/>
            <ac:spMk id="4" creationId="{8DFC0C7B-080D-50A8-BB0E-B166092CA501}"/>
          </ac:spMkLst>
        </pc:spChg>
        <pc:spChg chg="mod">
          <ac:chgData name="Gianmarco Gori" userId="cb23c283-f317-42e7-9c07-7255413c8c02" providerId="ADAL" clId="{8B0917CC-E857-4892-8528-6070403B2150}" dt="2024-06-27T12:47:02.605" v="139" actId="20577"/>
          <ac:spMkLst>
            <pc:docMk/>
            <pc:sldMk cId="3300249348" sldId="490"/>
            <ac:spMk id="5" creationId="{58FB6C5D-0CFA-6E06-38F7-F6307B4B3A5D}"/>
          </ac:spMkLst>
        </pc:spChg>
      </pc:sldChg>
      <pc:sldChg chg="modSp mod">
        <pc:chgData name="Gianmarco Gori" userId="cb23c283-f317-42e7-9c07-7255413c8c02" providerId="ADAL" clId="{8B0917CC-E857-4892-8528-6070403B2150}" dt="2024-06-27T12:47:17.010" v="146" actId="20577"/>
        <pc:sldMkLst>
          <pc:docMk/>
          <pc:sldMk cId="814688818" sldId="491"/>
        </pc:sldMkLst>
        <pc:spChg chg="mod">
          <ac:chgData name="Gianmarco Gori" userId="cb23c283-f317-42e7-9c07-7255413c8c02" providerId="ADAL" clId="{8B0917CC-E857-4892-8528-6070403B2150}" dt="2024-06-27T12:47:15.408" v="145" actId="6549"/>
          <ac:spMkLst>
            <pc:docMk/>
            <pc:sldMk cId="814688818" sldId="491"/>
            <ac:spMk id="4" creationId="{8DFC0C7B-080D-50A8-BB0E-B166092CA501}"/>
          </ac:spMkLst>
        </pc:spChg>
        <pc:spChg chg="mod">
          <ac:chgData name="Gianmarco Gori" userId="cb23c283-f317-42e7-9c07-7255413c8c02" providerId="ADAL" clId="{8B0917CC-E857-4892-8528-6070403B2150}" dt="2024-06-27T12:47:17.010" v="146" actId="20577"/>
          <ac:spMkLst>
            <pc:docMk/>
            <pc:sldMk cId="814688818" sldId="491"/>
            <ac:spMk id="5" creationId="{58FB6C5D-0CFA-6E06-38F7-F6307B4B3A5D}"/>
          </ac:spMkLst>
        </pc:spChg>
      </pc:sldChg>
      <pc:sldChg chg="modSp mod">
        <pc:chgData name="Gianmarco Gori" userId="cb23c283-f317-42e7-9c07-7255413c8c02" providerId="ADAL" clId="{8B0917CC-E857-4892-8528-6070403B2150}" dt="2024-06-27T12:47:22.975" v="149" actId="20577"/>
        <pc:sldMkLst>
          <pc:docMk/>
          <pc:sldMk cId="1211392811" sldId="492"/>
        </pc:sldMkLst>
        <pc:spChg chg="mod">
          <ac:chgData name="Gianmarco Gori" userId="cb23c283-f317-42e7-9c07-7255413c8c02" providerId="ADAL" clId="{8B0917CC-E857-4892-8528-6070403B2150}" dt="2024-06-27T12:47:21.221" v="148" actId="6549"/>
          <ac:spMkLst>
            <pc:docMk/>
            <pc:sldMk cId="1211392811" sldId="492"/>
            <ac:spMk id="4" creationId="{8DFC0C7B-080D-50A8-BB0E-B166092CA501}"/>
          </ac:spMkLst>
        </pc:spChg>
        <pc:spChg chg="mod">
          <ac:chgData name="Gianmarco Gori" userId="cb23c283-f317-42e7-9c07-7255413c8c02" providerId="ADAL" clId="{8B0917CC-E857-4892-8528-6070403B2150}" dt="2024-06-27T12:47:22.975" v="149" actId="20577"/>
          <ac:spMkLst>
            <pc:docMk/>
            <pc:sldMk cId="1211392811" sldId="492"/>
            <ac:spMk id="5" creationId="{58FB6C5D-0CFA-6E06-38F7-F6307B4B3A5D}"/>
          </ac:spMkLst>
        </pc:spChg>
      </pc:sldChg>
      <pc:sldChg chg="modSp mod">
        <pc:chgData name="Gianmarco Gori" userId="cb23c283-f317-42e7-9c07-7255413c8c02" providerId="ADAL" clId="{8B0917CC-E857-4892-8528-6070403B2150}" dt="2024-06-27T12:46:31.656" v="124" actId="20577"/>
        <pc:sldMkLst>
          <pc:docMk/>
          <pc:sldMk cId="4283782032" sldId="493"/>
        </pc:sldMkLst>
        <pc:spChg chg="mod">
          <ac:chgData name="Gianmarco Gori" userId="cb23c283-f317-42e7-9c07-7255413c8c02" providerId="ADAL" clId="{8B0917CC-E857-4892-8528-6070403B2150}" dt="2024-06-27T12:46:28.210" v="123" actId="6549"/>
          <ac:spMkLst>
            <pc:docMk/>
            <pc:sldMk cId="4283782032" sldId="493"/>
            <ac:spMk id="4" creationId="{502A2C52-B25B-3159-078C-40EA3FBA859D}"/>
          </ac:spMkLst>
        </pc:spChg>
        <pc:spChg chg="mod">
          <ac:chgData name="Gianmarco Gori" userId="cb23c283-f317-42e7-9c07-7255413c8c02" providerId="ADAL" clId="{8B0917CC-E857-4892-8528-6070403B2150}" dt="2024-06-27T12:46:31.656" v="124" actId="20577"/>
          <ac:spMkLst>
            <pc:docMk/>
            <pc:sldMk cId="4283782032" sldId="493"/>
            <ac:spMk id="5" creationId="{D0054367-3B59-24DF-FBDE-D774ACE41CCA}"/>
          </ac:spMkLst>
        </pc:spChg>
      </pc:sldChg>
      <pc:sldChg chg="modSp mod">
        <pc:chgData name="Gianmarco Gori" userId="cb23c283-f317-42e7-9c07-7255413c8c02" providerId="ADAL" clId="{8B0917CC-E857-4892-8528-6070403B2150}" dt="2024-06-27T12:46:38.026" v="127" actId="20577"/>
        <pc:sldMkLst>
          <pc:docMk/>
          <pc:sldMk cId="2837844202" sldId="494"/>
        </pc:sldMkLst>
        <pc:spChg chg="mod">
          <ac:chgData name="Gianmarco Gori" userId="cb23c283-f317-42e7-9c07-7255413c8c02" providerId="ADAL" clId="{8B0917CC-E857-4892-8528-6070403B2150}" dt="2024-06-27T12:46:36.466" v="126" actId="6549"/>
          <ac:spMkLst>
            <pc:docMk/>
            <pc:sldMk cId="2837844202" sldId="494"/>
            <ac:spMk id="4" creationId="{502A2C52-B25B-3159-078C-40EA3FBA859D}"/>
          </ac:spMkLst>
        </pc:spChg>
        <pc:spChg chg="mod">
          <ac:chgData name="Gianmarco Gori" userId="cb23c283-f317-42e7-9c07-7255413c8c02" providerId="ADAL" clId="{8B0917CC-E857-4892-8528-6070403B2150}" dt="2024-06-27T12:46:38.026" v="127" actId="20577"/>
          <ac:spMkLst>
            <pc:docMk/>
            <pc:sldMk cId="2837844202" sldId="494"/>
            <ac:spMk id="5" creationId="{D0054367-3B59-24DF-FBDE-D774ACE41CCA}"/>
          </ac:spMkLst>
        </pc:spChg>
      </pc:sldChg>
      <pc:sldChg chg="modSp mod">
        <pc:chgData name="Gianmarco Gori" userId="cb23c283-f317-42e7-9c07-7255413c8c02" providerId="ADAL" clId="{8B0917CC-E857-4892-8528-6070403B2150}" dt="2024-06-27T12:46:50.397" v="133" actId="20577"/>
        <pc:sldMkLst>
          <pc:docMk/>
          <pc:sldMk cId="4226463036" sldId="496"/>
        </pc:sldMkLst>
        <pc:spChg chg="mod">
          <ac:chgData name="Gianmarco Gori" userId="cb23c283-f317-42e7-9c07-7255413c8c02" providerId="ADAL" clId="{8B0917CC-E857-4892-8528-6070403B2150}" dt="2024-06-27T12:46:48.281" v="132" actId="6549"/>
          <ac:spMkLst>
            <pc:docMk/>
            <pc:sldMk cId="4226463036" sldId="496"/>
            <ac:spMk id="4" creationId="{D951BF72-44B2-9F0D-E6DC-158322192B6F}"/>
          </ac:spMkLst>
        </pc:spChg>
        <pc:spChg chg="mod">
          <ac:chgData name="Gianmarco Gori" userId="cb23c283-f317-42e7-9c07-7255413c8c02" providerId="ADAL" clId="{8B0917CC-E857-4892-8528-6070403B2150}" dt="2024-06-27T12:46:50.397" v="133" actId="20577"/>
          <ac:spMkLst>
            <pc:docMk/>
            <pc:sldMk cId="4226463036" sldId="496"/>
            <ac:spMk id="5" creationId="{4CB6FD69-D3BA-1781-470D-FFCDC2DE0A88}"/>
          </ac:spMkLst>
        </pc:spChg>
      </pc:sldChg>
      <pc:sldChg chg="modSp mod">
        <pc:chgData name="Gianmarco Gori" userId="cb23c283-f317-42e7-9c07-7255413c8c02" providerId="ADAL" clId="{8B0917CC-E857-4892-8528-6070403B2150}" dt="2024-06-27T12:46:00.513" v="120" actId="20577"/>
        <pc:sldMkLst>
          <pc:docMk/>
          <pc:sldMk cId="544750665" sldId="500"/>
        </pc:sldMkLst>
        <pc:spChg chg="mod">
          <ac:chgData name="Gianmarco Gori" userId="cb23c283-f317-42e7-9c07-7255413c8c02" providerId="ADAL" clId="{8B0917CC-E857-4892-8528-6070403B2150}" dt="2024-06-27T12:45:18.161" v="116" actId="6549"/>
          <ac:spMkLst>
            <pc:docMk/>
            <pc:sldMk cId="544750665" sldId="500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6:00.513" v="120" actId="20577"/>
          <ac:spMkLst>
            <pc:docMk/>
            <pc:sldMk cId="544750665" sldId="500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6:44.484" v="130" actId="20577"/>
        <pc:sldMkLst>
          <pc:docMk/>
          <pc:sldMk cId="1150609652" sldId="501"/>
        </pc:sldMkLst>
        <pc:spChg chg="mod">
          <ac:chgData name="Gianmarco Gori" userId="cb23c283-f317-42e7-9c07-7255413c8c02" providerId="ADAL" clId="{8B0917CC-E857-4892-8528-6070403B2150}" dt="2024-06-27T12:46:42.776" v="129" actId="6549"/>
          <ac:spMkLst>
            <pc:docMk/>
            <pc:sldMk cId="1150609652" sldId="501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6:44.484" v="130" actId="20577"/>
          <ac:spMkLst>
            <pc:docMk/>
            <pc:sldMk cId="1150609652" sldId="501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7:30.955" v="152" actId="20577"/>
        <pc:sldMkLst>
          <pc:docMk/>
          <pc:sldMk cId="2380048641" sldId="502"/>
        </pc:sldMkLst>
        <pc:spChg chg="mod">
          <ac:chgData name="Gianmarco Gori" userId="cb23c283-f317-42e7-9c07-7255413c8c02" providerId="ADAL" clId="{8B0917CC-E857-4892-8528-6070403B2150}" dt="2024-06-27T12:47:27.786" v="151" actId="6549"/>
          <ac:spMkLst>
            <pc:docMk/>
            <pc:sldMk cId="2380048641" sldId="502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7:30.955" v="152" actId="20577"/>
          <ac:spMkLst>
            <pc:docMk/>
            <pc:sldMk cId="2380048641" sldId="502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8:47.458" v="173" actId="20577"/>
        <pc:sldMkLst>
          <pc:docMk/>
          <pc:sldMk cId="1628342306" sldId="504"/>
        </pc:sldMkLst>
        <pc:spChg chg="mod">
          <ac:chgData name="Gianmarco Gori" userId="cb23c283-f317-42e7-9c07-7255413c8c02" providerId="ADAL" clId="{8B0917CC-E857-4892-8528-6070403B2150}" dt="2024-06-27T12:48:45.827" v="172" actId="6549"/>
          <ac:spMkLst>
            <pc:docMk/>
            <pc:sldMk cId="1628342306" sldId="504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8:47.458" v="173" actId="20577"/>
          <ac:spMkLst>
            <pc:docMk/>
            <pc:sldMk cId="1628342306" sldId="504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9:02.161" v="176" actId="6549"/>
        <pc:sldMkLst>
          <pc:docMk/>
          <pc:sldMk cId="3782320782" sldId="505"/>
        </pc:sldMkLst>
        <pc:spChg chg="mod">
          <ac:chgData name="Gianmarco Gori" userId="cb23c283-f317-42e7-9c07-7255413c8c02" providerId="ADAL" clId="{8B0917CC-E857-4892-8528-6070403B2150}" dt="2024-06-27T12:49:02.161" v="176" actId="6549"/>
          <ac:spMkLst>
            <pc:docMk/>
            <pc:sldMk cId="3782320782" sldId="505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8:59.795" v="174" actId="20577"/>
          <ac:spMkLst>
            <pc:docMk/>
            <pc:sldMk cId="3782320782" sldId="505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9:12.958" v="179" actId="20577"/>
        <pc:sldMkLst>
          <pc:docMk/>
          <pc:sldMk cId="3423268625" sldId="506"/>
        </pc:sldMkLst>
        <pc:spChg chg="mod">
          <ac:chgData name="Gianmarco Gori" userId="cb23c283-f317-42e7-9c07-7255413c8c02" providerId="ADAL" clId="{8B0917CC-E857-4892-8528-6070403B2150}" dt="2024-06-27T12:49:11.510" v="178" actId="6549"/>
          <ac:spMkLst>
            <pc:docMk/>
            <pc:sldMk cId="3423268625" sldId="506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9:12.958" v="179" actId="20577"/>
          <ac:spMkLst>
            <pc:docMk/>
            <pc:sldMk cId="3423268625" sldId="506"/>
            <ac:spMk id="5" creationId="{5D3E98C4-1A60-9740-A596-532ADFE6B745}"/>
          </ac:spMkLst>
        </pc:spChg>
      </pc:sldChg>
      <pc:sldChg chg="addSp modSp mod modAnim">
        <pc:chgData name="Gianmarco Gori" userId="cb23c283-f317-42e7-9c07-7255413c8c02" providerId="ADAL" clId="{8B0917CC-E857-4892-8528-6070403B2150}" dt="2024-06-27T12:39:46.934" v="63"/>
        <pc:sldMkLst>
          <pc:docMk/>
          <pc:sldMk cId="3798900223" sldId="561"/>
        </pc:sldMkLst>
        <pc:spChg chg="mod">
          <ac:chgData name="Gianmarco Gori" userId="cb23c283-f317-42e7-9c07-7255413c8c02" providerId="ADAL" clId="{8B0917CC-E857-4892-8528-6070403B2150}" dt="2024-06-27T12:38:46.167" v="3" actId="1076"/>
          <ac:spMkLst>
            <pc:docMk/>
            <pc:sldMk cId="3798900223" sldId="561"/>
            <ac:spMk id="2" creationId="{2297B31F-3E25-A80C-1871-86C56888A235}"/>
          </ac:spMkLst>
        </pc:spChg>
        <pc:spChg chg="add mod">
          <ac:chgData name="Gianmarco Gori" userId="cb23c283-f317-42e7-9c07-7255413c8c02" providerId="ADAL" clId="{8B0917CC-E857-4892-8528-6070403B2150}" dt="2024-06-27T12:39:34.675" v="62" actId="27636"/>
          <ac:spMkLst>
            <pc:docMk/>
            <pc:sldMk cId="3798900223" sldId="561"/>
            <ac:spMk id="3" creationId="{710A85DE-E0D9-1B4E-38F4-065418C9F5F6}"/>
          </ac:spMkLst>
        </pc:spChg>
      </pc:sldChg>
      <pc:sldChg chg="modSp">
        <pc:chgData name="Gianmarco Gori" userId="cb23c283-f317-42e7-9c07-7255413c8c02" providerId="ADAL" clId="{8B0917CC-E857-4892-8528-6070403B2150}" dt="2024-06-27T20:01:27.421" v="288" actId="115"/>
        <pc:sldMkLst>
          <pc:docMk/>
          <pc:sldMk cId="1696023909" sldId="566"/>
        </pc:sldMkLst>
        <pc:spChg chg="mod">
          <ac:chgData name="Gianmarco Gori" userId="cb23c283-f317-42e7-9c07-7255413c8c02" providerId="ADAL" clId="{8B0917CC-E857-4892-8528-6070403B2150}" dt="2024-06-27T19:58:55.561" v="287" actId="20577"/>
          <ac:spMkLst>
            <pc:docMk/>
            <pc:sldMk cId="1696023909" sldId="566"/>
            <ac:spMk id="18" creationId="{B50CF8A5-70F0-7AAB-83B1-D0DD1ED24CF5}"/>
          </ac:spMkLst>
        </pc:spChg>
        <pc:spChg chg="mod">
          <ac:chgData name="Gianmarco Gori" userId="cb23c283-f317-42e7-9c07-7255413c8c02" providerId="ADAL" clId="{8B0917CC-E857-4892-8528-6070403B2150}" dt="2024-06-27T20:01:27.421" v="288" actId="115"/>
          <ac:spMkLst>
            <pc:docMk/>
            <pc:sldMk cId="1696023909" sldId="566"/>
            <ac:spMk id="21" creationId="{946A2B4F-BDF2-05EE-2BB0-240C36E87327}"/>
          </ac:spMkLst>
        </pc:spChg>
      </pc:sldChg>
      <pc:sldChg chg="addSp delSp modSp mod delAnim modAnim">
        <pc:chgData name="Gianmarco Gori" userId="cb23c283-f317-42e7-9c07-7255413c8c02" providerId="ADAL" clId="{8B0917CC-E857-4892-8528-6070403B2150}" dt="2024-06-27T13:58:53.239" v="232"/>
        <pc:sldMkLst>
          <pc:docMk/>
          <pc:sldMk cId="397779188" sldId="569"/>
        </pc:sldMkLst>
        <pc:spChg chg="mod">
          <ac:chgData name="Gianmarco Gori" userId="cb23c283-f317-42e7-9c07-7255413c8c02" providerId="ADAL" clId="{8B0917CC-E857-4892-8528-6070403B2150}" dt="2024-06-27T13:55:36.016" v="189" actId="1076"/>
          <ac:spMkLst>
            <pc:docMk/>
            <pc:sldMk cId="397779188" sldId="569"/>
            <ac:spMk id="2" creationId="{DA233C56-2121-B6A5-DC83-FEE452AE50F9}"/>
          </ac:spMkLst>
        </pc:spChg>
        <pc:spChg chg="mod">
          <ac:chgData name="Gianmarco Gori" userId="cb23c283-f317-42e7-9c07-7255413c8c02" providerId="ADAL" clId="{8B0917CC-E857-4892-8528-6070403B2150}" dt="2024-06-27T13:57:16.449" v="222" actId="14100"/>
          <ac:spMkLst>
            <pc:docMk/>
            <pc:sldMk cId="397779188" sldId="569"/>
            <ac:spMk id="11" creationId="{F236A2BC-27FB-EC6F-E402-FFE315815A1F}"/>
          </ac:spMkLst>
        </pc:spChg>
        <pc:spChg chg="del">
          <ac:chgData name="Gianmarco Gori" userId="cb23c283-f317-42e7-9c07-7255413c8c02" providerId="ADAL" clId="{8B0917CC-E857-4892-8528-6070403B2150}" dt="2024-06-27T13:55:47.171" v="192" actId="478"/>
          <ac:spMkLst>
            <pc:docMk/>
            <pc:sldMk cId="397779188" sldId="569"/>
            <ac:spMk id="14" creationId="{E5742B57-782E-6E8C-1475-FEF7A644D599}"/>
          </ac:spMkLst>
        </pc:spChg>
        <pc:spChg chg="mod">
          <ac:chgData name="Gianmarco Gori" userId="cb23c283-f317-42e7-9c07-7255413c8c02" providerId="ADAL" clId="{8B0917CC-E857-4892-8528-6070403B2150}" dt="2024-06-27T13:55:56.962" v="197" actId="6549"/>
          <ac:spMkLst>
            <pc:docMk/>
            <pc:sldMk cId="397779188" sldId="569"/>
            <ac:spMk id="15" creationId="{71B10ED3-8FB1-F94F-322C-87776BED311D}"/>
          </ac:spMkLst>
        </pc:spChg>
        <pc:spChg chg="mod">
          <ac:chgData name="Gianmarco Gori" userId="cb23c283-f317-42e7-9c07-7255413c8c02" providerId="ADAL" clId="{8B0917CC-E857-4892-8528-6070403B2150}" dt="2024-06-27T13:57:00.889" v="219" actId="1076"/>
          <ac:spMkLst>
            <pc:docMk/>
            <pc:sldMk cId="397779188" sldId="569"/>
            <ac:spMk id="16" creationId="{5FA834AB-6A72-7BDB-6DAF-C664EAEE9BAE}"/>
          </ac:spMkLst>
        </pc:spChg>
        <pc:spChg chg="mod">
          <ac:chgData name="Gianmarco Gori" userId="cb23c283-f317-42e7-9c07-7255413c8c02" providerId="ADAL" clId="{8B0917CC-E857-4892-8528-6070403B2150}" dt="2024-06-27T13:57:04.672" v="220" actId="1076"/>
          <ac:spMkLst>
            <pc:docMk/>
            <pc:sldMk cId="397779188" sldId="569"/>
            <ac:spMk id="17" creationId="{E629293E-8033-7724-F2B4-771ADD4E6DCE}"/>
          </ac:spMkLst>
        </pc:spChg>
        <pc:spChg chg="mod">
          <ac:chgData name="Gianmarco Gori" userId="cb23c283-f317-42e7-9c07-7255413c8c02" providerId="ADAL" clId="{8B0917CC-E857-4892-8528-6070403B2150}" dt="2024-06-27T13:57:10.282" v="221" actId="1076"/>
          <ac:spMkLst>
            <pc:docMk/>
            <pc:sldMk cId="397779188" sldId="569"/>
            <ac:spMk id="18" creationId="{C3B24EDC-B66E-AC83-10E0-5701CCDE9168}"/>
          </ac:spMkLst>
        </pc:spChg>
        <pc:spChg chg="mod">
          <ac:chgData name="Gianmarco Gori" userId="cb23c283-f317-42e7-9c07-7255413c8c02" providerId="ADAL" clId="{8B0917CC-E857-4892-8528-6070403B2150}" dt="2024-06-27T13:57:10.282" v="221" actId="1076"/>
          <ac:spMkLst>
            <pc:docMk/>
            <pc:sldMk cId="397779188" sldId="569"/>
            <ac:spMk id="20" creationId="{78016857-3A2A-5101-D9AD-AF656FFE8341}"/>
          </ac:spMkLst>
        </pc:spChg>
        <pc:spChg chg="mod">
          <ac:chgData name="Gianmarco Gori" userId="cb23c283-f317-42e7-9c07-7255413c8c02" providerId="ADAL" clId="{8B0917CC-E857-4892-8528-6070403B2150}" dt="2024-06-27T13:57:10.282" v="221" actId="1076"/>
          <ac:spMkLst>
            <pc:docMk/>
            <pc:sldMk cId="397779188" sldId="569"/>
            <ac:spMk id="21" creationId="{BCD6E6E6-5D5A-5604-5070-E42078739B83}"/>
          </ac:spMkLst>
        </pc:spChg>
        <pc:cxnChg chg="mod">
          <ac:chgData name="Gianmarco Gori" userId="cb23c283-f317-42e7-9c07-7255413c8c02" providerId="ADAL" clId="{8B0917CC-E857-4892-8528-6070403B2150}" dt="2024-06-27T13:57:10.282" v="221" actId="1076"/>
          <ac:cxnSpMkLst>
            <pc:docMk/>
            <pc:sldMk cId="397779188" sldId="569"/>
            <ac:cxnSpMk id="24" creationId="{094ADD63-8EA9-DDE4-F343-D952A4033608}"/>
          </ac:cxnSpMkLst>
        </pc:cxnChg>
        <pc:cxnChg chg="mod">
          <ac:chgData name="Gianmarco Gori" userId="cb23c283-f317-42e7-9c07-7255413c8c02" providerId="ADAL" clId="{8B0917CC-E857-4892-8528-6070403B2150}" dt="2024-06-27T13:57:04.672" v="220" actId="1076"/>
          <ac:cxnSpMkLst>
            <pc:docMk/>
            <pc:sldMk cId="397779188" sldId="569"/>
            <ac:cxnSpMk id="27" creationId="{37C4FF2C-AE45-AC61-CF39-86E69FD07E5E}"/>
          </ac:cxnSpMkLst>
        </pc:cxnChg>
        <pc:cxnChg chg="mod">
          <ac:chgData name="Gianmarco Gori" userId="cb23c283-f317-42e7-9c07-7255413c8c02" providerId="ADAL" clId="{8B0917CC-E857-4892-8528-6070403B2150}" dt="2024-06-27T13:55:53.434" v="195" actId="14100"/>
          <ac:cxnSpMkLst>
            <pc:docMk/>
            <pc:sldMk cId="397779188" sldId="569"/>
            <ac:cxnSpMk id="28" creationId="{73454349-B669-62EE-F36A-9E2C5A3C1BB8}"/>
          </ac:cxnSpMkLst>
        </pc:cxnChg>
        <pc:cxnChg chg="add mod">
          <ac:chgData name="Gianmarco Gori" userId="cb23c283-f317-42e7-9c07-7255413c8c02" providerId="ADAL" clId="{8B0917CC-E857-4892-8528-6070403B2150}" dt="2024-06-27T13:57:00.889" v="219" actId="1076"/>
          <ac:cxnSpMkLst>
            <pc:docMk/>
            <pc:sldMk cId="397779188" sldId="569"/>
            <ac:cxnSpMk id="31" creationId="{BB55D915-B3D1-144A-2D90-6D220A052C15}"/>
          </ac:cxnSpMkLst>
        </pc:cxnChg>
        <pc:cxnChg chg="del mod">
          <ac:chgData name="Gianmarco Gori" userId="cb23c283-f317-42e7-9c07-7255413c8c02" providerId="ADAL" clId="{8B0917CC-E857-4892-8528-6070403B2150}" dt="2024-06-27T13:56:36.006" v="207" actId="478"/>
          <ac:cxnSpMkLst>
            <pc:docMk/>
            <pc:sldMk cId="397779188" sldId="569"/>
            <ac:cxnSpMk id="33" creationId="{62BA0C88-75E8-171A-B7D9-E3F8B440B7BC}"/>
          </ac:cxnSpMkLst>
        </pc:cxnChg>
        <pc:cxnChg chg="mod">
          <ac:chgData name="Gianmarco Gori" userId="cb23c283-f317-42e7-9c07-7255413c8c02" providerId="ADAL" clId="{8B0917CC-E857-4892-8528-6070403B2150}" dt="2024-06-27T13:57:10.282" v="221" actId="1076"/>
          <ac:cxnSpMkLst>
            <pc:docMk/>
            <pc:sldMk cId="397779188" sldId="569"/>
            <ac:cxnSpMk id="67" creationId="{EF7D6B46-4178-8953-2C7A-9062B4C86324}"/>
          </ac:cxnSpMkLst>
        </pc:cxnChg>
        <pc:cxnChg chg="del mod">
          <ac:chgData name="Gianmarco Gori" userId="cb23c283-f317-42e7-9c07-7255413c8c02" providerId="ADAL" clId="{8B0917CC-E857-4892-8528-6070403B2150}" dt="2024-06-27T13:55:48.020" v="193" actId="478"/>
          <ac:cxnSpMkLst>
            <pc:docMk/>
            <pc:sldMk cId="397779188" sldId="569"/>
            <ac:cxnSpMk id="81" creationId="{41AD72C2-891A-567C-6ACF-60379DB3F7EC}"/>
          </ac:cxnSpMkLst>
        </pc:cxnChg>
        <pc:cxnChg chg="mod">
          <ac:chgData name="Gianmarco Gori" userId="cb23c283-f317-42e7-9c07-7255413c8c02" providerId="ADAL" clId="{8B0917CC-E857-4892-8528-6070403B2150}" dt="2024-06-27T13:57:16.449" v="222" actId="14100"/>
          <ac:cxnSpMkLst>
            <pc:docMk/>
            <pc:sldMk cId="397779188" sldId="569"/>
            <ac:cxnSpMk id="84" creationId="{28EC9EA4-C9BF-2A6C-E32D-EBC0A5AF8B7F}"/>
          </ac:cxnSpMkLst>
        </pc:cxnChg>
        <pc:cxnChg chg="mod">
          <ac:chgData name="Gianmarco Gori" userId="cb23c283-f317-42e7-9c07-7255413c8c02" providerId="ADAL" clId="{8B0917CC-E857-4892-8528-6070403B2150}" dt="2024-06-27T13:57:10.282" v="221" actId="1076"/>
          <ac:cxnSpMkLst>
            <pc:docMk/>
            <pc:sldMk cId="397779188" sldId="569"/>
            <ac:cxnSpMk id="107" creationId="{D8DEA081-DFDF-BB02-37C5-295BBAC4E243}"/>
          </ac:cxnSpMkLst>
        </pc:cxnChg>
        <pc:cxnChg chg="mod">
          <ac:chgData name="Gianmarco Gori" userId="cb23c283-f317-42e7-9c07-7255413c8c02" providerId="ADAL" clId="{8B0917CC-E857-4892-8528-6070403B2150}" dt="2024-06-27T13:57:10.282" v="221" actId="1076"/>
          <ac:cxnSpMkLst>
            <pc:docMk/>
            <pc:sldMk cId="397779188" sldId="569"/>
            <ac:cxnSpMk id="110" creationId="{E15CCBD7-6C0F-DB10-66A3-B29ACE5D5F0F}"/>
          </ac:cxnSpMkLst>
        </pc:cxnChg>
      </pc:sldChg>
      <pc:sldChg chg="modSp mod">
        <pc:chgData name="Gianmarco Gori" userId="cb23c283-f317-42e7-9c07-7255413c8c02" providerId="ADAL" clId="{8B0917CC-E857-4892-8528-6070403B2150}" dt="2024-06-27T14:00:06.403" v="233" actId="207"/>
        <pc:sldMkLst>
          <pc:docMk/>
          <pc:sldMk cId="646930807" sldId="571"/>
        </pc:sldMkLst>
        <pc:spChg chg="mod">
          <ac:chgData name="Gianmarco Gori" userId="cb23c283-f317-42e7-9c07-7255413c8c02" providerId="ADAL" clId="{8B0917CC-E857-4892-8528-6070403B2150}" dt="2024-06-27T14:00:06.403" v="233" actId="207"/>
          <ac:spMkLst>
            <pc:docMk/>
            <pc:sldMk cId="646930807" sldId="571"/>
            <ac:spMk id="2" creationId="{912491D0-7FB0-8B50-D5B6-1C51A1F78578}"/>
          </ac:spMkLst>
        </pc:spChg>
      </pc:sldChg>
      <pc:sldChg chg="modSp">
        <pc:chgData name="Gianmarco Gori" userId="cb23c283-f317-42e7-9c07-7255413c8c02" providerId="ADAL" clId="{8B0917CC-E857-4892-8528-6070403B2150}" dt="2024-06-27T14:04:28.322" v="253" actId="6549"/>
        <pc:sldMkLst>
          <pc:docMk/>
          <pc:sldMk cId="3611249950" sldId="572"/>
        </pc:sldMkLst>
        <pc:spChg chg="mod">
          <ac:chgData name="Gianmarco Gori" userId="cb23c283-f317-42e7-9c07-7255413c8c02" providerId="ADAL" clId="{8B0917CC-E857-4892-8528-6070403B2150}" dt="2024-06-27T14:04:28.322" v="253" actId="6549"/>
          <ac:spMkLst>
            <pc:docMk/>
            <pc:sldMk cId="3611249950" sldId="572"/>
            <ac:spMk id="20" creationId="{DC9FC4AD-047C-7E0B-75D7-CEA10053BC90}"/>
          </ac:spMkLst>
        </pc:spChg>
      </pc:sldChg>
      <pc:sldChg chg="modSp modAnim">
        <pc:chgData name="Gianmarco Gori" userId="cb23c283-f317-42e7-9c07-7255413c8c02" providerId="ADAL" clId="{8B0917CC-E857-4892-8528-6070403B2150}" dt="2024-06-27T14:25:15.807" v="262" actId="6549"/>
        <pc:sldMkLst>
          <pc:docMk/>
          <pc:sldMk cId="612944907" sldId="576"/>
        </pc:sldMkLst>
        <pc:spChg chg="mod">
          <ac:chgData name="Gianmarco Gori" userId="cb23c283-f317-42e7-9c07-7255413c8c02" providerId="ADAL" clId="{8B0917CC-E857-4892-8528-6070403B2150}" dt="2024-06-27T14:25:15.807" v="262" actId="6549"/>
          <ac:spMkLst>
            <pc:docMk/>
            <pc:sldMk cId="612944907" sldId="576"/>
            <ac:spMk id="33" creationId="{09713D6A-1D6E-3EF7-2979-DEB66778DAD7}"/>
          </ac:spMkLst>
        </pc:spChg>
      </pc:sldChg>
      <pc:sldChg chg="modSp">
        <pc:chgData name="Gianmarco Gori" userId="cb23c283-f317-42e7-9c07-7255413c8c02" providerId="ADAL" clId="{8B0917CC-E857-4892-8528-6070403B2150}" dt="2024-06-27T14:41:09.755" v="265" actId="113"/>
        <pc:sldMkLst>
          <pc:docMk/>
          <pc:sldMk cId="3144241281" sldId="578"/>
        </pc:sldMkLst>
        <pc:spChg chg="mod">
          <ac:chgData name="Gianmarco Gori" userId="cb23c283-f317-42e7-9c07-7255413c8c02" providerId="ADAL" clId="{8B0917CC-E857-4892-8528-6070403B2150}" dt="2024-06-27T14:41:09.755" v="265" actId="113"/>
          <ac:spMkLst>
            <pc:docMk/>
            <pc:sldMk cId="3144241281" sldId="578"/>
            <ac:spMk id="14" creationId="{11D576FE-7F41-4948-CDB3-43CCADE8137B}"/>
          </ac:spMkLst>
        </pc:spChg>
      </pc:sldChg>
      <pc:sldChg chg="modSp mod">
        <pc:chgData name="Gianmarco Gori" userId="cb23c283-f317-42e7-9c07-7255413c8c02" providerId="ADAL" clId="{8B0917CC-E857-4892-8528-6070403B2150}" dt="2024-06-27T12:41:43.894" v="110" actId="14100"/>
        <pc:sldMkLst>
          <pc:docMk/>
          <pc:sldMk cId="3515658707" sldId="580"/>
        </pc:sldMkLst>
        <pc:spChg chg="mod">
          <ac:chgData name="Gianmarco Gori" userId="cb23c283-f317-42e7-9c07-7255413c8c02" providerId="ADAL" clId="{8B0917CC-E857-4892-8528-6070403B2150}" dt="2024-06-27T12:41:43.894" v="110" actId="14100"/>
          <ac:spMkLst>
            <pc:docMk/>
            <pc:sldMk cId="3515658707" sldId="580"/>
            <ac:spMk id="3" creationId="{F199443D-C904-9A50-ABD6-8DDCD7454B10}"/>
          </ac:spMkLst>
        </pc:spChg>
        <pc:cxnChg chg="mod">
          <ac:chgData name="Gianmarco Gori" userId="cb23c283-f317-42e7-9c07-7255413c8c02" providerId="ADAL" clId="{8B0917CC-E857-4892-8528-6070403B2150}" dt="2024-06-27T12:41:43.894" v="110" actId="14100"/>
          <ac:cxnSpMkLst>
            <pc:docMk/>
            <pc:sldMk cId="3515658707" sldId="580"/>
            <ac:cxnSpMk id="14" creationId="{42B2104C-6AAD-461A-823D-78E0E0A0FD69}"/>
          </ac:cxnSpMkLst>
        </pc:cxnChg>
        <pc:cxnChg chg="mod">
          <ac:chgData name="Gianmarco Gori" userId="cb23c283-f317-42e7-9c07-7255413c8c02" providerId="ADAL" clId="{8B0917CC-E857-4892-8528-6070403B2150}" dt="2024-06-27T12:41:43.894" v="110" actId="14100"/>
          <ac:cxnSpMkLst>
            <pc:docMk/>
            <pc:sldMk cId="3515658707" sldId="580"/>
            <ac:cxnSpMk id="18" creationId="{90CFD7B9-F15C-B470-AF1E-25F1AF9B411B}"/>
          </ac:cxnSpMkLst>
        </pc:cxnChg>
      </pc:sldChg>
      <pc:sldChg chg="modSp mod">
        <pc:chgData name="Gianmarco Gori" userId="cb23c283-f317-42e7-9c07-7255413c8c02" providerId="ADAL" clId="{8B0917CC-E857-4892-8528-6070403B2150}" dt="2024-06-27T12:49:18.899" v="182" actId="20577"/>
        <pc:sldMkLst>
          <pc:docMk/>
          <pc:sldMk cId="2896978519" sldId="587"/>
        </pc:sldMkLst>
        <pc:spChg chg="mod">
          <ac:chgData name="Gianmarco Gori" userId="cb23c283-f317-42e7-9c07-7255413c8c02" providerId="ADAL" clId="{8B0917CC-E857-4892-8528-6070403B2150}" dt="2024-06-27T12:49:17.202" v="181" actId="6549"/>
          <ac:spMkLst>
            <pc:docMk/>
            <pc:sldMk cId="2896978519" sldId="587"/>
            <ac:spMk id="4" creationId="{E5439614-8B88-7EF2-056B-1B6CCE226590}"/>
          </ac:spMkLst>
        </pc:spChg>
        <pc:spChg chg="mod">
          <ac:chgData name="Gianmarco Gori" userId="cb23c283-f317-42e7-9c07-7255413c8c02" providerId="ADAL" clId="{8B0917CC-E857-4892-8528-6070403B2150}" dt="2024-06-27T12:49:18.899" v="182" actId="20577"/>
          <ac:spMkLst>
            <pc:docMk/>
            <pc:sldMk cId="2896978519" sldId="587"/>
            <ac:spMk id="5" creationId="{ED3E7FE5-3DD0-A5F0-78F8-268D8F1B60CE}"/>
          </ac:spMkLst>
        </pc:spChg>
      </pc:sldChg>
      <pc:sldChg chg="modSp mod">
        <pc:chgData name="Gianmarco Gori" userId="cb23c283-f317-42e7-9c07-7255413c8c02" providerId="ADAL" clId="{8B0917CC-E857-4892-8528-6070403B2150}" dt="2024-06-27T12:47:37.206" v="155" actId="20577"/>
        <pc:sldMkLst>
          <pc:docMk/>
          <pc:sldMk cId="3456413622" sldId="588"/>
        </pc:sldMkLst>
        <pc:spChg chg="mod">
          <ac:chgData name="Gianmarco Gori" userId="cb23c283-f317-42e7-9c07-7255413c8c02" providerId="ADAL" clId="{8B0917CC-E857-4892-8528-6070403B2150}" dt="2024-06-27T12:47:34.868" v="154" actId="6549"/>
          <ac:spMkLst>
            <pc:docMk/>
            <pc:sldMk cId="3456413622" sldId="588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7:37.206" v="155" actId="20577"/>
          <ac:spMkLst>
            <pc:docMk/>
            <pc:sldMk cId="3456413622" sldId="588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8:03.770" v="164" actId="20577"/>
        <pc:sldMkLst>
          <pc:docMk/>
          <pc:sldMk cId="2922333065" sldId="589"/>
        </pc:sldMkLst>
        <pc:spChg chg="mod">
          <ac:chgData name="Gianmarco Gori" userId="cb23c283-f317-42e7-9c07-7255413c8c02" providerId="ADAL" clId="{8B0917CC-E857-4892-8528-6070403B2150}" dt="2024-06-27T12:48:00.735" v="163" actId="20577"/>
          <ac:spMkLst>
            <pc:docMk/>
            <pc:sldMk cId="2922333065" sldId="589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8:03.770" v="164" actId="20577"/>
          <ac:spMkLst>
            <pc:docMk/>
            <pc:sldMk cId="2922333065" sldId="589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8:18.935" v="167" actId="20577"/>
        <pc:sldMkLst>
          <pc:docMk/>
          <pc:sldMk cId="2493885953" sldId="590"/>
        </pc:sldMkLst>
        <pc:spChg chg="mod">
          <ac:chgData name="Gianmarco Gori" userId="cb23c283-f317-42e7-9c07-7255413c8c02" providerId="ADAL" clId="{8B0917CC-E857-4892-8528-6070403B2150}" dt="2024-06-27T12:48:18.935" v="167" actId="20577"/>
          <ac:spMkLst>
            <pc:docMk/>
            <pc:sldMk cId="2493885953" sldId="590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8:16.424" v="165" actId="20577"/>
          <ac:spMkLst>
            <pc:docMk/>
            <pc:sldMk cId="2493885953" sldId="590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8:33.559" v="170" actId="20577"/>
        <pc:sldMkLst>
          <pc:docMk/>
          <pc:sldMk cId="3970738718" sldId="591"/>
        </pc:sldMkLst>
        <pc:spChg chg="mod">
          <ac:chgData name="Gianmarco Gori" userId="cb23c283-f317-42e7-9c07-7255413c8c02" providerId="ADAL" clId="{8B0917CC-E857-4892-8528-6070403B2150}" dt="2024-06-27T12:48:31.943" v="169" actId="6549"/>
          <ac:spMkLst>
            <pc:docMk/>
            <pc:sldMk cId="3970738718" sldId="591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8:33.559" v="170" actId="20577"/>
          <ac:spMkLst>
            <pc:docMk/>
            <pc:sldMk cId="3970738718" sldId="591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9:25.779" v="185" actId="20577"/>
        <pc:sldMkLst>
          <pc:docMk/>
          <pc:sldMk cId="1673306329" sldId="592"/>
        </pc:sldMkLst>
        <pc:spChg chg="mod">
          <ac:chgData name="Gianmarco Gori" userId="cb23c283-f317-42e7-9c07-7255413c8c02" providerId="ADAL" clId="{8B0917CC-E857-4892-8528-6070403B2150}" dt="2024-06-27T12:49:24.238" v="184" actId="6549"/>
          <ac:spMkLst>
            <pc:docMk/>
            <pc:sldMk cId="1673306329" sldId="592"/>
            <ac:spMk id="4" creationId="{E5439614-8B88-7EF2-056B-1B6CCE226590}"/>
          </ac:spMkLst>
        </pc:spChg>
        <pc:spChg chg="mod">
          <ac:chgData name="Gianmarco Gori" userId="cb23c283-f317-42e7-9c07-7255413c8c02" providerId="ADAL" clId="{8B0917CC-E857-4892-8528-6070403B2150}" dt="2024-06-27T12:49:25.779" v="185" actId="20577"/>
          <ac:spMkLst>
            <pc:docMk/>
            <pc:sldMk cId="1673306329" sldId="592"/>
            <ac:spMk id="5" creationId="{ED3E7FE5-3DD0-A5F0-78F8-268D8F1B60CE}"/>
          </ac:spMkLst>
        </pc:spChg>
      </pc:sldChg>
      <pc:sldChg chg="modSp mod">
        <pc:chgData name="Gianmarco Gori" userId="cb23c283-f317-42e7-9c07-7255413c8c02" providerId="ADAL" clId="{8B0917CC-E857-4892-8528-6070403B2150}" dt="2024-06-27T12:49:30.743" v="188" actId="20577"/>
        <pc:sldMkLst>
          <pc:docMk/>
          <pc:sldMk cId="771305210" sldId="593"/>
        </pc:sldMkLst>
        <pc:spChg chg="mod">
          <ac:chgData name="Gianmarco Gori" userId="cb23c283-f317-42e7-9c07-7255413c8c02" providerId="ADAL" clId="{8B0917CC-E857-4892-8528-6070403B2150}" dt="2024-06-27T12:49:29.182" v="187" actId="6549"/>
          <ac:spMkLst>
            <pc:docMk/>
            <pc:sldMk cId="771305210" sldId="593"/>
            <ac:spMk id="4" creationId="{E5439614-8B88-7EF2-056B-1B6CCE226590}"/>
          </ac:spMkLst>
        </pc:spChg>
        <pc:spChg chg="mod">
          <ac:chgData name="Gianmarco Gori" userId="cb23c283-f317-42e7-9c07-7255413c8c02" providerId="ADAL" clId="{8B0917CC-E857-4892-8528-6070403B2150}" dt="2024-06-27T12:49:30.743" v="188" actId="20577"/>
          <ac:spMkLst>
            <pc:docMk/>
            <pc:sldMk cId="771305210" sldId="593"/>
            <ac:spMk id="5" creationId="{ED3E7FE5-3DD0-A5F0-78F8-268D8F1B60CE}"/>
          </ac:spMkLst>
        </pc:spChg>
      </pc:sldChg>
      <pc:sldChg chg="modSp mod">
        <pc:chgData name="Gianmarco Gori" userId="cb23c283-f317-42e7-9c07-7255413c8c02" providerId="ADAL" clId="{8B0917CC-E857-4892-8528-6070403B2150}" dt="2024-06-27T12:47:55.450" v="161" actId="20577"/>
        <pc:sldMkLst>
          <pc:docMk/>
          <pc:sldMk cId="207483" sldId="594"/>
        </pc:sldMkLst>
        <pc:spChg chg="mod">
          <ac:chgData name="Gianmarco Gori" userId="cb23c283-f317-42e7-9c07-7255413c8c02" providerId="ADAL" clId="{8B0917CC-E857-4892-8528-6070403B2150}" dt="2024-06-27T12:47:55.450" v="161" actId="20577"/>
          <ac:spMkLst>
            <pc:docMk/>
            <pc:sldMk cId="207483" sldId="594"/>
            <ac:spMk id="5" creationId="{EFE846D4-225B-B5CF-5D0E-209B4DC630CF}"/>
          </ac:spMkLst>
        </pc:spChg>
      </pc:sldChg>
      <pc:sldChg chg="modSp mod modAnim modNotesTx">
        <pc:chgData name="Gianmarco Gori" userId="cb23c283-f317-42e7-9c07-7255413c8c02" providerId="ADAL" clId="{8B0917CC-E857-4892-8528-6070403B2150}" dt="2024-06-28T08:29:11.269" v="404" actId="6549"/>
        <pc:sldMkLst>
          <pc:docMk/>
          <pc:sldMk cId="4294685561" sldId="596"/>
        </pc:sldMkLst>
        <pc:spChg chg="mod">
          <ac:chgData name="Gianmarco Gori" userId="cb23c283-f317-42e7-9c07-7255413c8c02" providerId="ADAL" clId="{8B0917CC-E857-4892-8528-6070403B2150}" dt="2024-06-27T12:47:47.719" v="157" actId="6549"/>
          <ac:spMkLst>
            <pc:docMk/>
            <pc:sldMk cId="4294685561" sldId="596"/>
            <ac:spMk id="4" creationId="{34C4FD2B-5AEE-3F31-7213-F15E08B940DF}"/>
          </ac:spMkLst>
        </pc:spChg>
        <pc:spChg chg="mod">
          <ac:chgData name="Gianmarco Gori" userId="cb23c283-f317-42e7-9c07-7255413c8c02" providerId="ADAL" clId="{8B0917CC-E857-4892-8528-6070403B2150}" dt="2024-06-27T12:47:49.518" v="158" actId="20577"/>
          <ac:spMkLst>
            <pc:docMk/>
            <pc:sldMk cId="4294685561" sldId="596"/>
            <ac:spMk id="5" creationId="{AA937D9B-DCE1-3920-6772-A0A29B45E2A7}"/>
          </ac:spMkLst>
        </pc:spChg>
        <pc:spChg chg="mod">
          <ac:chgData name="Gianmarco Gori" userId="cb23c283-f317-42e7-9c07-7255413c8c02" providerId="ADAL" clId="{8B0917CC-E857-4892-8528-6070403B2150}" dt="2024-06-27T12:40:24.824" v="88" actId="1076"/>
          <ac:spMkLst>
            <pc:docMk/>
            <pc:sldMk cId="4294685561" sldId="596"/>
            <ac:spMk id="59" creationId="{0B571BA1-5235-64E0-25CE-3A3700C93F0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98E48-E65E-8F48-A590-EE82FDF6AEB4}" type="datetimeFigureOut">
              <a:rPr lang="en-GB" smtClean="0"/>
              <a:t>08/07/2024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D7523-5E5A-F54F-975E-DF0501C22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03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>
                <a:latin typeface="Broadway" pitchFamily="82" charset="77"/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71600" y="2286000"/>
            <a:ext cx="9601200" cy="3581400"/>
          </a:xfrm>
        </p:spPr>
        <p:txBody>
          <a:bodyPr wrap="square"/>
          <a:lstStyle>
            <a:lvl1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95597-EB2A-BE41-9589-D4AD1B784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up?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6C72D-4129-B54B-B7C6-0A0F43377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70841"/>
            <a:ext cx="9601200" cy="39965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 dirty="0"/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Objectives of the Tutorial and of the AI Act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Defining AI Systems and GPAI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Obligations of providers of GPAI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0070C0"/>
                </a:solidFill>
              </a:rPr>
              <a:t>Defining GPAI Models with systemic risk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Obligations of providers of GPIA Models with systemic risk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Obligations of providers of GPIA Systems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Relevance for human-centric AI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1C766-6D30-8F4C-A3C4-228ABB78A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E98C4-1A60-9740-A596-532ADFE6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01DB-DA4E-0F4C-8DBC-52EE9456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</a:t>
            </a:fld>
            <a:endParaRPr lang="en-US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18A842A-3AB3-46B3-2E45-20934E09E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5588793" y="-38100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70738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07"/>
    </mc:Choice>
    <mc:Fallback>
      <p:transition spd="slow" advTm="57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7C7C4-0233-9C4D-8279-992AB40A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E54C8-5375-ED44-B2F5-8EA07F6D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488F-A44B-8248-8E3F-DEC69B7D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1B10ED3-8FB1-F94F-322C-87776BED311D}"/>
              </a:ext>
            </a:extLst>
          </p:cNvPr>
          <p:cNvSpPr/>
          <p:nvPr/>
        </p:nvSpPr>
        <p:spPr>
          <a:xfrm>
            <a:off x="1884366" y="2162600"/>
            <a:ext cx="2135946" cy="520709"/>
          </a:xfrm>
          <a:prstGeom prst="roundRect">
            <a:avLst>
              <a:gd name="adj" fmla="val 94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risk </a:t>
            </a:r>
            <a:r>
              <a:rPr lang="en-GB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specific to</a:t>
            </a:r>
            <a:endParaRPr lang="en-GB" sz="16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FA834AB-6A72-7BDB-6DAF-C664EAEE9BAE}"/>
              </a:ext>
            </a:extLst>
          </p:cNvPr>
          <p:cNvSpPr/>
          <p:nvPr/>
        </p:nvSpPr>
        <p:spPr>
          <a:xfrm>
            <a:off x="1511424" y="3269826"/>
            <a:ext cx="2881830" cy="886494"/>
          </a:xfrm>
          <a:prstGeom prst="roundRect">
            <a:avLst>
              <a:gd name="adj" fmla="val 94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aving</a:t>
            </a:r>
            <a:r>
              <a:rPr lang="en-GB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significant impact on the EU market 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due to either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629293E-8033-7724-F2B4-771ADD4E6DCE}"/>
              </a:ext>
            </a:extLst>
          </p:cNvPr>
          <p:cNvSpPr/>
          <p:nvPr/>
        </p:nvSpPr>
        <p:spPr>
          <a:xfrm>
            <a:off x="5152111" y="3099264"/>
            <a:ext cx="3161109" cy="520709"/>
          </a:xfrm>
          <a:prstGeom prst="roundRect">
            <a:avLst>
              <a:gd name="adj" fmla="val 94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he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reach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of the model</a:t>
            </a:r>
            <a:endParaRPr lang="en-GB" sz="16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3B24EDC-B66E-AC83-10E0-5701CCDE9168}"/>
              </a:ext>
            </a:extLst>
          </p:cNvPr>
          <p:cNvSpPr/>
          <p:nvPr/>
        </p:nvSpPr>
        <p:spPr>
          <a:xfrm>
            <a:off x="5152111" y="4865806"/>
            <a:ext cx="3161109" cy="1115377"/>
          </a:xfrm>
          <a:prstGeom prst="roundRect">
            <a:avLst>
              <a:gd name="adj" fmla="val 94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public health and security</a:t>
            </a:r>
          </a:p>
          <a:p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safety, </a:t>
            </a:r>
          </a:p>
          <a:p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 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fundamental rights, </a:t>
            </a:r>
          </a:p>
          <a:p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the society as a whole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8016857-3A2A-5101-D9AD-AF656FFE8341}"/>
              </a:ext>
            </a:extLst>
          </p:cNvPr>
          <p:cNvSpPr/>
          <p:nvPr/>
        </p:nvSpPr>
        <p:spPr>
          <a:xfrm>
            <a:off x="8871362" y="4451968"/>
            <a:ext cx="2445744" cy="784411"/>
          </a:xfrm>
          <a:prstGeom prst="roundRect">
            <a:avLst>
              <a:gd name="adj" fmla="val 94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that can be </a:t>
            </a:r>
            <a:r>
              <a:rPr lang="en-GB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propagated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at scale </a:t>
            </a:r>
          </a:p>
          <a:p>
            <a:pPr algn="ctr"/>
            <a:r>
              <a:rPr lang="en-GB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across the value chain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CD6E6E6-5D5A-5604-5070-E42078739B83}"/>
              </a:ext>
            </a:extLst>
          </p:cNvPr>
          <p:cNvSpPr/>
          <p:nvPr/>
        </p:nvSpPr>
        <p:spPr>
          <a:xfrm>
            <a:off x="5152111" y="3932914"/>
            <a:ext cx="3161109" cy="790575"/>
          </a:xfrm>
          <a:prstGeom prst="roundRect">
            <a:avLst>
              <a:gd name="adj" fmla="val 94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actual or reasonably foreseeable </a:t>
            </a:r>
          </a:p>
          <a:p>
            <a:pPr algn="ctr"/>
            <a:r>
              <a:rPr lang="en-GB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negative effects on</a:t>
            </a: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094ADD63-8EA9-DDE4-F343-D952A4033608}"/>
              </a:ext>
            </a:extLst>
          </p:cNvPr>
          <p:cNvCxnSpPr>
            <a:cxnSpLocks/>
            <a:stCxn id="16" idx="3"/>
            <a:endCxn id="21" idx="1"/>
          </p:cNvCxnSpPr>
          <p:nvPr/>
        </p:nvCxnSpPr>
        <p:spPr>
          <a:xfrm>
            <a:off x="4393254" y="3713073"/>
            <a:ext cx="758857" cy="61512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37C4FF2C-AE45-AC61-CF39-86E69FD07E5E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 flipV="1">
            <a:off x="4393254" y="3359619"/>
            <a:ext cx="758857" cy="35345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765470A-3403-7A0F-79C8-1E42C52F96A3}"/>
              </a:ext>
            </a:extLst>
          </p:cNvPr>
          <p:cNvSpPr/>
          <p:nvPr/>
        </p:nvSpPr>
        <p:spPr>
          <a:xfrm>
            <a:off x="3738081" y="184871"/>
            <a:ext cx="4715838" cy="790575"/>
          </a:xfrm>
          <a:prstGeom prst="roundRect">
            <a:avLst>
              <a:gd name="adj" fmla="val 9438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</a:t>
            </a:r>
            <a:r>
              <a:rPr lang="en-GB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systemic risk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800" b="1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36A2BC-27FB-EC6F-E402-FFE315815A1F}"/>
              </a:ext>
            </a:extLst>
          </p:cNvPr>
          <p:cNvSpPr/>
          <p:nvPr/>
        </p:nvSpPr>
        <p:spPr>
          <a:xfrm>
            <a:off x="4234750" y="2024044"/>
            <a:ext cx="4078465" cy="790575"/>
          </a:xfrm>
          <a:prstGeom prst="roundRect">
            <a:avLst>
              <a:gd name="adj" fmla="val 94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high-impact capabilities </a:t>
            </a:r>
            <a:r>
              <a:rPr lang="en-GB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of GPAIMs</a:t>
            </a:r>
            <a:endParaRPr lang="en-GB" sz="1600" dirty="0">
              <a:solidFill>
                <a:srgbClr val="C00000"/>
              </a:solidFill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F7D6B46-4178-8953-2C7A-9062B4C86324}"/>
              </a:ext>
            </a:extLst>
          </p:cNvPr>
          <p:cNvCxnSpPr>
            <a:cxnSpLocks/>
            <a:stCxn id="21" idx="2"/>
            <a:endCxn id="18" idx="0"/>
          </p:cNvCxnSpPr>
          <p:nvPr/>
        </p:nvCxnSpPr>
        <p:spPr>
          <a:xfrm>
            <a:off x="6732666" y="4723489"/>
            <a:ext cx="0" cy="142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8EC9EA4-C9BF-2A6C-E32D-EBC0A5AF8B7F}"/>
              </a:ext>
            </a:extLst>
          </p:cNvPr>
          <p:cNvCxnSpPr>
            <a:cxnSpLocks/>
            <a:stCxn id="15" idx="3"/>
            <a:endCxn id="11" idx="1"/>
          </p:cNvCxnSpPr>
          <p:nvPr/>
        </p:nvCxnSpPr>
        <p:spPr>
          <a:xfrm flipV="1">
            <a:off x="4020312" y="2419332"/>
            <a:ext cx="214438" cy="36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Connector: Elbow 106">
            <a:extLst>
              <a:ext uri="{FF2B5EF4-FFF2-40B4-BE49-F238E27FC236}">
                <a16:creationId xmlns:a16="http://schemas.microsoft.com/office/drawing/2014/main" id="{D8DEA081-DFDF-BB02-37C5-295BBAC4E243}"/>
              </a:ext>
            </a:extLst>
          </p:cNvPr>
          <p:cNvCxnSpPr>
            <a:cxnSpLocks/>
            <a:stCxn id="21" idx="3"/>
            <a:endCxn id="20" idx="1"/>
          </p:cNvCxnSpPr>
          <p:nvPr/>
        </p:nvCxnSpPr>
        <p:spPr>
          <a:xfrm>
            <a:off x="8313220" y="4328202"/>
            <a:ext cx="558142" cy="51597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Connector: Elbow 109">
            <a:extLst>
              <a:ext uri="{FF2B5EF4-FFF2-40B4-BE49-F238E27FC236}">
                <a16:creationId xmlns:a16="http://schemas.microsoft.com/office/drawing/2014/main" id="{E15CCBD7-6C0F-DB10-66A3-B29ACE5D5F0F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 flipV="1">
            <a:off x="8313220" y="4844174"/>
            <a:ext cx="558142" cy="57932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233C56-2121-B6A5-DC83-FEE452AE50F9}"/>
              </a:ext>
            </a:extLst>
          </p:cNvPr>
          <p:cNvSpPr/>
          <p:nvPr/>
        </p:nvSpPr>
        <p:spPr>
          <a:xfrm>
            <a:off x="875499" y="2164270"/>
            <a:ext cx="794429" cy="520709"/>
          </a:xfrm>
          <a:prstGeom prst="roundRect">
            <a:avLst>
              <a:gd name="adj" fmla="val 94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3.1(65)</a:t>
            </a:r>
            <a:endParaRPr lang="en-GB" sz="14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3454349-B669-62EE-F36A-9E2C5A3C1BB8}"/>
              </a:ext>
            </a:extLst>
          </p:cNvPr>
          <p:cNvCxnSpPr>
            <a:cxnSpLocks/>
            <a:stCxn id="2" idx="3"/>
            <a:endCxn id="15" idx="1"/>
          </p:cNvCxnSpPr>
          <p:nvPr/>
        </p:nvCxnSpPr>
        <p:spPr>
          <a:xfrm flipV="1">
            <a:off x="1669928" y="2422955"/>
            <a:ext cx="214438" cy="16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B55D915-B3D1-144A-2D90-6D220A052C15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>
            <a:off x="2952339" y="2683309"/>
            <a:ext cx="0" cy="586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Audio 55">
            <a:hlinkClick r:id="" action="ppaction://media"/>
            <a:extLst>
              <a:ext uri="{FF2B5EF4-FFF2-40B4-BE49-F238E27FC236}">
                <a16:creationId xmlns:a16="http://schemas.microsoft.com/office/drawing/2014/main" id="{0FF683F5-C1A9-3FEC-7C38-0454D25425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7842662" y="-488563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779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882"/>
    </mc:Choice>
    <mc:Fallback>
      <p:transition spd="slow" advTm="167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11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7C7C4-0233-9C4D-8279-992AB40A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E54C8-5375-ED44-B2F5-8EA07F6D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488F-A44B-8248-8E3F-DEC69B7D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14D7D96-25FF-8F53-9A4E-F402F30ADF88}"/>
              </a:ext>
            </a:extLst>
          </p:cNvPr>
          <p:cNvSpPr txBox="1">
            <a:spLocks/>
          </p:cNvSpPr>
          <p:nvPr/>
        </p:nvSpPr>
        <p:spPr>
          <a:xfrm>
            <a:off x="2938122" y="1241467"/>
            <a:ext cx="5643033" cy="1350456"/>
          </a:xfrm>
          <a:prstGeom prst="roundRect">
            <a:avLst>
              <a:gd name="adj" fmla="val 9438"/>
            </a:avLst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that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GB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match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or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GB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exceed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capabilities recorded in the </a:t>
            </a:r>
            <a:r>
              <a:rPr lang="en-GB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most advanced GPAIMs</a:t>
            </a:r>
            <a:endParaRPr lang="en-GB" sz="3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7C74605-8C0E-E8C8-D125-C8AF494FBA12}"/>
              </a:ext>
            </a:extLst>
          </p:cNvPr>
          <p:cNvSpPr txBox="1">
            <a:spLocks/>
          </p:cNvSpPr>
          <p:nvPr/>
        </p:nvSpPr>
        <p:spPr>
          <a:xfrm>
            <a:off x="884766" y="4937302"/>
            <a:ext cx="2785533" cy="828675"/>
          </a:xfrm>
          <a:prstGeom prst="roundRect">
            <a:avLst>
              <a:gd name="adj" fmla="val 9438"/>
            </a:avLst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Presumption of high impact capabilities</a:t>
            </a:r>
            <a:endParaRPr lang="en-GB" sz="180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194E7B9-B381-6F8B-F382-12CB1CCA87B3}"/>
              </a:ext>
            </a:extLst>
          </p:cNvPr>
          <p:cNvSpPr txBox="1">
            <a:spLocks/>
          </p:cNvSpPr>
          <p:nvPr/>
        </p:nvSpPr>
        <p:spPr>
          <a:xfrm>
            <a:off x="4119034" y="4937302"/>
            <a:ext cx="4483099" cy="828675"/>
          </a:xfrm>
          <a:prstGeom prst="roundRect">
            <a:avLst>
              <a:gd name="adj" fmla="val 9438"/>
            </a:avLst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cumulative amount of computation </a:t>
            </a:r>
            <a:r>
              <a:rPr lang="en-GB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used for its training measured in </a:t>
            </a:r>
            <a:r>
              <a:rPr lang="en-GB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FLOPs</a:t>
            </a:r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20BD787-C9B8-C2E0-1514-4F41F068A41C}"/>
              </a:ext>
            </a:extLst>
          </p:cNvPr>
          <p:cNvSpPr txBox="1">
            <a:spLocks/>
          </p:cNvSpPr>
          <p:nvPr/>
        </p:nvSpPr>
        <p:spPr>
          <a:xfrm>
            <a:off x="8958973" y="5041729"/>
            <a:ext cx="1115307" cy="619819"/>
          </a:xfrm>
          <a:prstGeom prst="roundRect">
            <a:avLst>
              <a:gd name="adj" fmla="val 9438"/>
            </a:avLst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&gt; 10^25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854F6A-C9DD-84F0-4213-E920E63D3C14}"/>
              </a:ext>
            </a:extLst>
          </p:cNvPr>
          <p:cNvSpPr/>
          <p:nvPr/>
        </p:nvSpPr>
        <p:spPr>
          <a:xfrm>
            <a:off x="2938122" y="2968192"/>
            <a:ext cx="5643033" cy="1084040"/>
          </a:xfrm>
          <a:prstGeom prst="roundRect">
            <a:avLst>
              <a:gd name="adj" fmla="val 94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evaluated on the basis of appropriate technical tools and methodologies, including indicators and benchmarks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2D2CD5C-2F21-7349-A4DC-A240F42ACC85}"/>
              </a:ext>
            </a:extLst>
          </p:cNvPr>
          <p:cNvSpPr/>
          <p:nvPr/>
        </p:nvSpPr>
        <p:spPr>
          <a:xfrm>
            <a:off x="8813800" y="3109256"/>
            <a:ext cx="2267928" cy="790575"/>
          </a:xfrm>
          <a:prstGeom prst="roundRect">
            <a:avLst>
              <a:gd name="adj" fmla="val 94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  <a:r>
              <a:rPr lang="en-GB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delegated acts by the Commission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17135EF-31D3-22EB-E3B3-7B50D09759AB}"/>
              </a:ext>
            </a:extLst>
          </p:cNvPr>
          <p:cNvSpPr txBox="1">
            <a:spLocks/>
          </p:cNvSpPr>
          <p:nvPr/>
        </p:nvSpPr>
        <p:spPr>
          <a:xfrm>
            <a:off x="926041" y="1646855"/>
            <a:ext cx="1526117" cy="547687"/>
          </a:xfrm>
          <a:prstGeom prst="roundRect">
            <a:avLst>
              <a:gd name="adj" fmla="val 9438"/>
            </a:avLst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capabilities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2491D0-7FB0-8B50-D5B6-1C51A1F78578}"/>
              </a:ext>
            </a:extLst>
          </p:cNvPr>
          <p:cNvSpPr/>
          <p:nvPr/>
        </p:nvSpPr>
        <p:spPr>
          <a:xfrm>
            <a:off x="2783440" y="166806"/>
            <a:ext cx="6625119" cy="790575"/>
          </a:xfrm>
          <a:prstGeom prst="roundRect">
            <a:avLst>
              <a:gd name="adj" fmla="val 9438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</a:t>
            </a:r>
            <a:r>
              <a:rPr lang="en-GB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high-impact capabilities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800" b="1" dirty="0">
              <a:solidFill>
                <a:srgbClr val="C0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A2C248-A561-EA3F-76EF-F70E62A99803}"/>
              </a:ext>
            </a:extLst>
          </p:cNvPr>
          <p:cNvCxnSpPr>
            <a:stCxn id="7" idx="2"/>
            <a:endCxn id="11" idx="0"/>
          </p:cNvCxnSpPr>
          <p:nvPr/>
        </p:nvCxnSpPr>
        <p:spPr>
          <a:xfrm>
            <a:off x="5759639" y="2591923"/>
            <a:ext cx="0" cy="376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5A4B66-C6A1-F5D4-1918-7ADA6B8E6CD7}"/>
              </a:ext>
            </a:extLst>
          </p:cNvPr>
          <p:cNvCxnSpPr>
            <a:cxnSpLocks/>
            <a:stCxn id="13" idx="3"/>
            <a:endCxn id="7" idx="1"/>
          </p:cNvCxnSpPr>
          <p:nvPr/>
        </p:nvCxnSpPr>
        <p:spPr>
          <a:xfrm flipV="1">
            <a:off x="2452158" y="1916695"/>
            <a:ext cx="485964" cy="4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D0A3158-779F-945C-63C2-1BADBB926503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 flipV="1">
            <a:off x="8581155" y="3504544"/>
            <a:ext cx="232645" cy="5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28AD5D1-2D83-9BE6-0A05-D7120DAB3CD5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8602133" y="5351639"/>
            <a:ext cx="356840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B5F0082-6CAE-8CA0-315A-61FB42E42BB3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3670299" y="5351640"/>
            <a:ext cx="4487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4" name="Audio 63">
            <a:hlinkClick r:id="" action="ppaction://media"/>
            <a:extLst>
              <a:ext uri="{FF2B5EF4-FFF2-40B4-BE49-F238E27FC236}">
                <a16:creationId xmlns:a16="http://schemas.microsoft.com/office/drawing/2014/main" id="{CD69E734-7DFD-3376-D6A0-E705D31332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8697477" y="-502269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693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593"/>
    </mc:Choice>
    <mc:Fallback>
      <p:transition spd="slow" advTm="197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7C7C4-0233-9C4D-8279-992AB40A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E54C8-5375-ED44-B2F5-8EA07F6D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488F-A44B-8248-8E3F-DEC69B7D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E11F9E-60E6-F234-2D86-E9B593BFAC0A}"/>
              </a:ext>
            </a:extLst>
          </p:cNvPr>
          <p:cNvSpPr/>
          <p:nvPr/>
        </p:nvSpPr>
        <p:spPr>
          <a:xfrm>
            <a:off x="3739794" y="989152"/>
            <a:ext cx="6822040" cy="808534"/>
          </a:xfrm>
          <a:prstGeom prst="roundRect">
            <a:avLst>
              <a:gd name="adj" fmla="val 5623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presumption of </a:t>
            </a:r>
            <a:r>
              <a:rPr lang="en-GB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 impact capabilities 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based on </a:t>
            </a:r>
            <a:r>
              <a:rPr lang="en-GB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FLOPs threshold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future methodologies </a:t>
            </a:r>
            <a:endParaRPr lang="en-GB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C9FC4AD-047C-7E0B-75D7-CEA10053BC90}"/>
              </a:ext>
            </a:extLst>
          </p:cNvPr>
          <p:cNvSpPr/>
          <p:nvPr/>
        </p:nvSpPr>
        <p:spPr>
          <a:xfrm>
            <a:off x="1131151" y="927508"/>
            <a:ext cx="2290144" cy="936314"/>
          </a:xfrm>
          <a:prstGeom prst="roundRect">
            <a:avLst>
              <a:gd name="adj" fmla="val 94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Providers are required to performs </a:t>
            </a:r>
          </a:p>
          <a:p>
            <a:pPr algn="ctr"/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self-monitoring</a:t>
            </a:r>
            <a:endParaRPr lang="en-GB" sz="16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38034DF-475E-F295-B913-77665CB4D8F6}"/>
              </a:ext>
            </a:extLst>
          </p:cNvPr>
          <p:cNvSpPr/>
          <p:nvPr/>
        </p:nvSpPr>
        <p:spPr>
          <a:xfrm>
            <a:off x="6096000" y="2278061"/>
            <a:ext cx="2111827" cy="790575"/>
          </a:xfrm>
          <a:prstGeom prst="roundRect">
            <a:avLst>
              <a:gd name="adj" fmla="val 94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GPAIM reaches high impact capabilities?</a:t>
            </a:r>
            <a:endParaRPr lang="en-GB" sz="16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FDDE298-7D10-B937-3DDE-269DFF1192A7}"/>
              </a:ext>
            </a:extLst>
          </p:cNvPr>
          <p:cNvSpPr/>
          <p:nvPr/>
        </p:nvSpPr>
        <p:spPr>
          <a:xfrm>
            <a:off x="8529667" y="2278061"/>
            <a:ext cx="2111827" cy="790575"/>
          </a:xfrm>
          <a:prstGeom prst="roundRect">
            <a:avLst>
              <a:gd name="adj" fmla="val 94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obligation to notify the Commission</a:t>
            </a:r>
            <a:endParaRPr lang="en-GB" sz="16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09DE21F-D4AF-7A1F-C591-4F70324B8760}"/>
              </a:ext>
            </a:extLst>
          </p:cNvPr>
          <p:cNvSpPr/>
          <p:nvPr/>
        </p:nvSpPr>
        <p:spPr>
          <a:xfrm>
            <a:off x="2893564" y="2613359"/>
            <a:ext cx="2880596" cy="684378"/>
          </a:xfrm>
          <a:prstGeom prst="roundRect">
            <a:avLst>
              <a:gd name="adj" fmla="val 94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obligation to include FLOPs in 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documentation</a:t>
            </a: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94EE2DD-1AD3-3AFB-7AAB-4A3FA32CDF36}"/>
              </a:ext>
            </a:extLst>
          </p:cNvPr>
          <p:cNvSpPr/>
          <p:nvPr/>
        </p:nvSpPr>
        <p:spPr>
          <a:xfrm>
            <a:off x="2893566" y="2176919"/>
            <a:ext cx="2880594" cy="383342"/>
          </a:xfrm>
          <a:prstGeom prst="roundRect">
            <a:avLst>
              <a:gd name="adj" fmla="val 94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Planning development </a:t>
            </a:r>
            <a:endParaRPr lang="en-GB" sz="16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F93DC6D-76B2-69C9-7C97-F43743FCBED7}"/>
              </a:ext>
            </a:extLst>
          </p:cNvPr>
          <p:cNvSpPr/>
          <p:nvPr/>
        </p:nvSpPr>
        <p:spPr>
          <a:xfrm>
            <a:off x="1160122" y="3935600"/>
            <a:ext cx="3411877" cy="1052310"/>
          </a:xfrm>
          <a:prstGeom prst="roundRect">
            <a:avLst>
              <a:gd name="adj" fmla="val 94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Designation by the Commission</a:t>
            </a:r>
            <a:endParaRPr lang="en-GB" sz="16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8E5E7E0-1A3E-237E-2BD7-394CC26E3A0E}"/>
              </a:ext>
            </a:extLst>
          </p:cNvPr>
          <p:cNvSpPr/>
          <p:nvPr/>
        </p:nvSpPr>
        <p:spPr>
          <a:xfrm>
            <a:off x="1160122" y="5342219"/>
            <a:ext cx="947228" cy="563304"/>
          </a:xfrm>
          <a:prstGeom prst="roundRect">
            <a:avLst>
              <a:gd name="adj" fmla="val 94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ex officio</a:t>
            </a:r>
            <a:endParaRPr lang="en-GB" sz="16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3A859C6-0702-C034-4A01-C0DE4E4BF27F}"/>
              </a:ext>
            </a:extLst>
          </p:cNvPr>
          <p:cNvSpPr/>
          <p:nvPr/>
        </p:nvSpPr>
        <p:spPr>
          <a:xfrm>
            <a:off x="2595223" y="5349268"/>
            <a:ext cx="1976776" cy="1052310"/>
          </a:xfrm>
          <a:prstGeom prst="roundRect">
            <a:avLst>
              <a:gd name="adj" fmla="val 94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following a qualified alert from the Scientific 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</a:rPr>
              <a:t>Pa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nel  </a:t>
            </a:r>
            <a:endParaRPr lang="en-GB" sz="160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B974AC6-8B3B-1357-6A93-AD26C80768EA}"/>
              </a:ext>
            </a:extLst>
          </p:cNvPr>
          <p:cNvCxnSpPr>
            <a:cxnSpLocks/>
            <a:stCxn id="20" idx="3"/>
            <a:endCxn id="8" idx="1"/>
          </p:cNvCxnSpPr>
          <p:nvPr/>
        </p:nvCxnSpPr>
        <p:spPr>
          <a:xfrm flipV="1">
            <a:off x="3421295" y="1393419"/>
            <a:ext cx="318499" cy="2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5BF12AA8-F981-56CD-4FF0-F4F9D8F4C15E}"/>
              </a:ext>
            </a:extLst>
          </p:cNvPr>
          <p:cNvCxnSpPr>
            <a:cxnSpLocks/>
            <a:stCxn id="20" idx="2"/>
            <a:endCxn id="24" idx="1"/>
          </p:cNvCxnSpPr>
          <p:nvPr/>
        </p:nvCxnSpPr>
        <p:spPr>
          <a:xfrm rot="16200000" flipH="1">
            <a:off x="2332510" y="1807534"/>
            <a:ext cx="504768" cy="61734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6C6DDD93-FB65-5DDF-53FF-C8B4835C02E9}"/>
              </a:ext>
            </a:extLst>
          </p:cNvPr>
          <p:cNvCxnSpPr>
            <a:cxnSpLocks/>
            <a:stCxn id="20" idx="2"/>
            <a:endCxn id="23" idx="1"/>
          </p:cNvCxnSpPr>
          <p:nvPr/>
        </p:nvCxnSpPr>
        <p:spPr>
          <a:xfrm rot="16200000" flipH="1">
            <a:off x="2039030" y="2101014"/>
            <a:ext cx="1091726" cy="61734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601C4641-7B37-8B96-5A88-4DFADB9963B3}"/>
              </a:ext>
            </a:extLst>
          </p:cNvPr>
          <p:cNvCxnSpPr>
            <a:cxnSpLocks/>
            <a:stCxn id="24" idx="3"/>
            <a:endCxn id="21" idx="1"/>
          </p:cNvCxnSpPr>
          <p:nvPr/>
        </p:nvCxnSpPr>
        <p:spPr>
          <a:xfrm>
            <a:off x="5774160" y="2368590"/>
            <a:ext cx="321840" cy="30475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D8589970-9141-C8EA-B3CB-727CF510CDE6}"/>
              </a:ext>
            </a:extLst>
          </p:cNvPr>
          <p:cNvCxnSpPr>
            <a:cxnSpLocks/>
            <a:stCxn id="23" idx="3"/>
            <a:endCxn id="21" idx="1"/>
          </p:cNvCxnSpPr>
          <p:nvPr/>
        </p:nvCxnSpPr>
        <p:spPr>
          <a:xfrm flipV="1">
            <a:off x="5774160" y="2673349"/>
            <a:ext cx="321840" cy="28219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98C0CAC-B7D3-1073-081E-0B79BAB149BF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8207827" y="2673349"/>
            <a:ext cx="3218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D561A07F-FEA5-0F9E-5424-DBC0352C322E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 rot="5400000">
            <a:off x="2072745" y="4548902"/>
            <a:ext cx="354309" cy="123232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C80171B8-4AAF-B04B-A70F-6DE324CB4ACC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 rot="16200000" flipH="1">
            <a:off x="3044157" y="4809814"/>
            <a:ext cx="361358" cy="71755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9CB2CE6-FEDF-0D98-B7EB-B4738E72A6E0}"/>
              </a:ext>
            </a:extLst>
          </p:cNvPr>
          <p:cNvSpPr/>
          <p:nvPr/>
        </p:nvSpPr>
        <p:spPr>
          <a:xfrm>
            <a:off x="5045614" y="3922899"/>
            <a:ext cx="1788546" cy="1084040"/>
          </a:xfrm>
          <a:prstGeom prst="roundRect">
            <a:avLst>
              <a:gd name="adj" fmla="val 94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based on the Commission’s assessment that the GPAIM has</a:t>
            </a:r>
            <a:endParaRPr lang="en-GB" sz="1600" b="1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4BA9E2A-3EF8-2F02-6409-B2EA241C5A7E}"/>
              </a:ext>
            </a:extLst>
          </p:cNvPr>
          <p:cNvSpPr/>
          <p:nvPr/>
        </p:nvSpPr>
        <p:spPr>
          <a:xfrm>
            <a:off x="673100" y="1238809"/>
            <a:ext cx="445350" cy="2032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EFBECA8-4B5B-CB1E-0E4A-87C8D09B26C2}"/>
              </a:ext>
            </a:extLst>
          </p:cNvPr>
          <p:cNvSpPr/>
          <p:nvPr/>
        </p:nvSpPr>
        <p:spPr>
          <a:xfrm>
            <a:off x="690223" y="4338119"/>
            <a:ext cx="445350" cy="2032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4A0BE5B-61DA-7396-C58D-63EC86ABB833}"/>
              </a:ext>
            </a:extLst>
          </p:cNvPr>
          <p:cNvCxnSpPr>
            <a:cxnSpLocks/>
            <a:stCxn id="14" idx="3"/>
            <a:endCxn id="43" idx="1"/>
          </p:cNvCxnSpPr>
          <p:nvPr/>
        </p:nvCxnSpPr>
        <p:spPr>
          <a:xfrm>
            <a:off x="4571999" y="4461755"/>
            <a:ext cx="473615" cy="3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34CA5A-0F0B-3C52-C68F-51798F108110}"/>
              </a:ext>
            </a:extLst>
          </p:cNvPr>
          <p:cNvSpPr/>
          <p:nvPr/>
        </p:nvSpPr>
        <p:spPr>
          <a:xfrm>
            <a:off x="690222" y="-116351"/>
            <a:ext cx="11053139" cy="790575"/>
          </a:xfrm>
          <a:prstGeom prst="roundRect">
            <a:avLst>
              <a:gd name="adj" fmla="val 9438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Procedures to classify a GPAIM as presenting systemic risk  - art. 51-52 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9F0CA21-E045-ED95-7FB3-2C649B9465DE}"/>
              </a:ext>
            </a:extLst>
          </p:cNvPr>
          <p:cNvSpPr/>
          <p:nvPr/>
        </p:nvSpPr>
        <p:spPr>
          <a:xfrm>
            <a:off x="7260179" y="3834631"/>
            <a:ext cx="3739242" cy="1260638"/>
          </a:xfrm>
          <a:prstGeom prst="roundRect">
            <a:avLst>
              <a:gd name="adj" fmla="val 94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FF66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capabilities</a:t>
            </a: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</a:t>
            </a: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</a:t>
            </a: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solidFill>
                  <a:srgbClr val="FF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impact</a:t>
            </a: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1600" b="1" dirty="0">
                <a:solidFill>
                  <a:srgbClr val="FF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equivalent</a:t>
            </a:r>
            <a:r>
              <a:rPr lang="en-GB" sz="1600" dirty="0">
                <a:solidFill>
                  <a:srgbClr val="CC33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high impact capabilities</a:t>
            </a:r>
            <a:endParaRPr lang="en-GB" sz="1600" b="1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62A55BA-F97E-038D-885E-4067DF53D104}"/>
              </a:ext>
            </a:extLst>
          </p:cNvPr>
          <p:cNvSpPr/>
          <p:nvPr/>
        </p:nvSpPr>
        <p:spPr>
          <a:xfrm>
            <a:off x="7251956" y="5601092"/>
            <a:ext cx="3739242" cy="790576"/>
          </a:xfrm>
          <a:prstGeom prst="roundRect">
            <a:avLst>
              <a:gd name="adj" fmla="val 943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b="1" dirty="0">
                <a:solidFill>
                  <a:srgbClr val="FF66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criteria</a:t>
            </a: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set out in </a:t>
            </a:r>
            <a:r>
              <a:rPr lang="en-GB" sz="1600" b="1" dirty="0">
                <a:solidFill>
                  <a:srgbClr val="FF66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Annex</a:t>
            </a:r>
            <a:r>
              <a:rPr lang="en-GB" sz="1600" b="1" dirty="0">
                <a:solidFill>
                  <a:srgbClr val="CC33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solidFill>
                  <a:srgbClr val="FF66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XIII</a:t>
            </a:r>
            <a:endParaRPr lang="en-GB" sz="1600" b="1" dirty="0">
              <a:solidFill>
                <a:srgbClr val="FF66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27123AC-0264-B259-9EA3-4F117D05D8A3}"/>
              </a:ext>
            </a:extLst>
          </p:cNvPr>
          <p:cNvCxnSpPr>
            <a:cxnSpLocks/>
            <a:stCxn id="43" idx="3"/>
            <a:endCxn id="45" idx="1"/>
          </p:cNvCxnSpPr>
          <p:nvPr/>
        </p:nvCxnSpPr>
        <p:spPr>
          <a:xfrm>
            <a:off x="6834160" y="4464919"/>
            <a:ext cx="426019" cy="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3DCA7DB3-F5F4-CB61-A9AA-19D5F41AEDFA}"/>
              </a:ext>
            </a:extLst>
          </p:cNvPr>
          <p:cNvCxnSpPr>
            <a:cxnSpLocks/>
            <a:stCxn id="43" idx="2"/>
            <a:endCxn id="50" idx="1"/>
          </p:cNvCxnSpPr>
          <p:nvPr/>
        </p:nvCxnSpPr>
        <p:spPr>
          <a:xfrm rot="16200000" flipH="1">
            <a:off x="6101201" y="4845624"/>
            <a:ext cx="989441" cy="131206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DF9573F-7A19-6A1F-D3E8-2075B59EB39B}"/>
              </a:ext>
            </a:extLst>
          </p:cNvPr>
          <p:cNvCxnSpPr>
            <a:cxnSpLocks/>
            <a:stCxn id="45" idx="2"/>
            <a:endCxn id="50" idx="0"/>
          </p:cNvCxnSpPr>
          <p:nvPr/>
        </p:nvCxnSpPr>
        <p:spPr>
          <a:xfrm flipH="1">
            <a:off x="9121577" y="5095269"/>
            <a:ext cx="8223" cy="505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1E595622-DAE8-AF46-811D-66CD93749D60}"/>
              </a:ext>
            </a:extLst>
          </p:cNvPr>
          <p:cNvCxnSpPr>
            <a:cxnSpLocks/>
            <a:stCxn id="8" idx="2"/>
            <a:endCxn id="21" idx="0"/>
          </p:cNvCxnSpPr>
          <p:nvPr/>
        </p:nvCxnSpPr>
        <p:spPr>
          <a:xfrm>
            <a:off x="7150814" y="1797686"/>
            <a:ext cx="1100" cy="480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" name="Audio 70">
            <a:hlinkClick r:id="" action="ppaction://media"/>
            <a:extLst>
              <a:ext uri="{FF2B5EF4-FFF2-40B4-BE49-F238E27FC236}">
                <a16:creationId xmlns:a16="http://schemas.microsoft.com/office/drawing/2014/main" id="{29F60273-54A9-4DE3-BCDB-3FAC26C9F5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374288" y="210109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249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499"/>
    </mc:Choice>
    <mc:Fallback>
      <p:transition spd="slow" advTm="385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14" grpId="0" animBg="1"/>
      <p:bldP spid="15" grpId="0" animBg="1"/>
      <p:bldP spid="16" grpId="0" animBg="1"/>
      <p:bldP spid="43" grpId="0" animBg="1"/>
      <p:bldP spid="47" grpId="0" animBg="1"/>
      <p:bldP spid="48" grpId="0" animBg="1"/>
      <p:bldP spid="45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7C7C4-0233-9C4D-8279-992AB40A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E54C8-5375-ED44-B2F5-8EA07F6D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488F-A44B-8248-8E3F-DEC69B7D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A97C36-61B9-43B0-AFA6-4C0E9FEC0C74}"/>
              </a:ext>
            </a:extLst>
          </p:cNvPr>
          <p:cNvSpPr/>
          <p:nvPr/>
        </p:nvSpPr>
        <p:spPr>
          <a:xfrm>
            <a:off x="403224" y="154261"/>
            <a:ext cx="11261510" cy="790575"/>
          </a:xfrm>
          <a:prstGeom prst="roundRect">
            <a:avLst>
              <a:gd name="adj" fmla="val 9438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Annex XIII:</a:t>
            </a:r>
            <a:r>
              <a:rPr lang="en-GB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capabilities</a:t>
            </a:r>
            <a:r>
              <a:rPr lang="en-US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equivalent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impact capabilities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3D1C64-2A91-9AF0-970C-AF19CC6EB05E}"/>
              </a:ext>
            </a:extLst>
          </p:cNvPr>
          <p:cNvSpPr/>
          <p:nvPr/>
        </p:nvSpPr>
        <p:spPr>
          <a:xfrm>
            <a:off x="3308620" y="1174479"/>
            <a:ext cx="6657655" cy="457200"/>
          </a:xfrm>
          <a:prstGeom prst="roundRect">
            <a:avLst>
              <a:gd name="adj" fmla="val 535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What is the </a:t>
            </a: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number of parameters 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model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F91D41-BF05-A994-59C2-C71317F520BA}"/>
              </a:ext>
            </a:extLst>
          </p:cNvPr>
          <p:cNvSpPr/>
          <p:nvPr/>
        </p:nvSpPr>
        <p:spPr>
          <a:xfrm>
            <a:off x="3328826" y="1775630"/>
            <a:ext cx="6657655" cy="457200"/>
          </a:xfrm>
          <a:prstGeom prst="roundRect">
            <a:avLst>
              <a:gd name="adj" fmla="val 535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What is the </a:t>
            </a: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quality or size of the data set 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…?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511BB5-5953-F0F7-4395-1D816192B44C}"/>
              </a:ext>
            </a:extLst>
          </p:cNvPr>
          <p:cNvSpPr/>
          <p:nvPr/>
        </p:nvSpPr>
        <p:spPr>
          <a:xfrm>
            <a:off x="3328827" y="2325973"/>
            <a:ext cx="6657654" cy="457200"/>
          </a:xfrm>
          <a:prstGeom prst="roundRect">
            <a:avLst>
              <a:gd name="adj" fmla="val 535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What is the </a:t>
            </a: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amount of computation used for training 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0D5F8E-AA22-EBC7-8F35-A06631B75FDD}"/>
              </a:ext>
            </a:extLst>
          </p:cNvPr>
          <p:cNvSpPr/>
          <p:nvPr/>
        </p:nvSpPr>
        <p:spPr>
          <a:xfrm>
            <a:off x="3328828" y="2889170"/>
            <a:ext cx="6657654" cy="905649"/>
          </a:xfrm>
          <a:prstGeom prst="roundRect">
            <a:avLst>
              <a:gd name="adj" fmla="val 535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d) What are the </a:t>
            </a: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input 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output modalities 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type 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model?  </a:t>
            </a:r>
          </a:p>
          <a:p>
            <a:pPr algn="ctr"/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the </a:t>
            </a: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SOTA thresholds 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determining </a:t>
            </a: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high-impact capabilities 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</a:t>
            </a: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each modality?</a:t>
            </a:r>
            <a:endParaRPr lang="en-GB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43EE9B-7E65-6077-DA51-296458EDAB36}"/>
              </a:ext>
            </a:extLst>
          </p:cNvPr>
          <p:cNvSpPr/>
          <p:nvPr/>
        </p:nvSpPr>
        <p:spPr>
          <a:xfrm>
            <a:off x="3328447" y="3917100"/>
            <a:ext cx="6658035" cy="905650"/>
          </a:xfrm>
          <a:prstGeom prst="roundRect">
            <a:avLst>
              <a:gd name="adj" fmla="val 535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e) Can the model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adapt to learn new, distinct tasks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the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degree of autonomy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scalability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the model?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tools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does the model have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access to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58ED2B-9A80-B214-7A31-92E5E4DF9AFF}"/>
              </a:ext>
            </a:extLst>
          </p:cNvPr>
          <p:cNvSpPr/>
          <p:nvPr/>
        </p:nvSpPr>
        <p:spPr>
          <a:xfrm>
            <a:off x="3306033" y="4975699"/>
            <a:ext cx="3957796" cy="769465"/>
          </a:xfrm>
          <a:prstGeom prst="roundRect">
            <a:avLst>
              <a:gd name="adj" fmla="val 535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f) Does the model have a </a:t>
            </a: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 impact 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the internal market due to its </a:t>
            </a: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reach?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41461BC-2C8E-A913-0FA9-5F7A22D793D3}"/>
              </a:ext>
            </a:extLst>
          </p:cNvPr>
          <p:cNvSpPr/>
          <p:nvPr/>
        </p:nvSpPr>
        <p:spPr>
          <a:xfrm>
            <a:off x="3306032" y="5915479"/>
            <a:ext cx="6035040" cy="457200"/>
          </a:xfrm>
          <a:prstGeom prst="roundRect">
            <a:avLst>
              <a:gd name="adj" fmla="val 535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g) what is the number of </a:t>
            </a: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registered end-users?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EF61B23-1675-9688-23F4-D8795C48B033}"/>
              </a:ext>
            </a:extLst>
          </p:cNvPr>
          <p:cNvSpPr/>
          <p:nvPr/>
        </p:nvSpPr>
        <p:spPr>
          <a:xfrm>
            <a:off x="752615" y="3086489"/>
            <a:ext cx="2021407" cy="1156107"/>
          </a:xfrm>
          <a:prstGeom prst="roundRect">
            <a:avLst>
              <a:gd name="adj" fmla="val 5358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Criteria to be considered by the Commission 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2ED3064A-D8CC-27A3-E883-AE192B567940}"/>
              </a:ext>
            </a:extLst>
          </p:cNvPr>
          <p:cNvCxnSpPr>
            <a:cxnSpLocks/>
            <a:stCxn id="14" idx="3"/>
            <a:endCxn id="7" idx="1"/>
          </p:cNvCxnSpPr>
          <p:nvPr/>
        </p:nvCxnSpPr>
        <p:spPr>
          <a:xfrm flipV="1">
            <a:off x="2774022" y="1403079"/>
            <a:ext cx="534598" cy="226146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7DCEA0A3-1F18-C9AB-8725-E8742118F244}"/>
              </a:ext>
            </a:extLst>
          </p:cNvPr>
          <p:cNvCxnSpPr>
            <a:cxnSpLocks/>
            <a:stCxn id="14" idx="3"/>
            <a:endCxn id="8" idx="1"/>
          </p:cNvCxnSpPr>
          <p:nvPr/>
        </p:nvCxnSpPr>
        <p:spPr>
          <a:xfrm flipV="1">
            <a:off x="2774022" y="2004230"/>
            <a:ext cx="554804" cy="166031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00CE5E42-90F1-3D72-4273-991C8802C96C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>
            <a:off x="2774022" y="3664543"/>
            <a:ext cx="532010" cy="247953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46A0BDD3-B0C3-2BA5-8009-B1E0AB75BB95}"/>
              </a:ext>
            </a:extLst>
          </p:cNvPr>
          <p:cNvCxnSpPr>
            <a:cxnSpLocks/>
            <a:stCxn id="14" idx="3"/>
            <a:endCxn id="9" idx="1"/>
          </p:cNvCxnSpPr>
          <p:nvPr/>
        </p:nvCxnSpPr>
        <p:spPr>
          <a:xfrm flipV="1">
            <a:off x="2774022" y="2554573"/>
            <a:ext cx="554805" cy="110997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6A729BA6-D2C5-9EDA-5082-87534FA04FF9}"/>
              </a:ext>
            </a:extLst>
          </p:cNvPr>
          <p:cNvCxnSpPr>
            <a:cxnSpLocks/>
            <a:stCxn id="14" idx="3"/>
            <a:endCxn id="10" idx="1"/>
          </p:cNvCxnSpPr>
          <p:nvPr/>
        </p:nvCxnSpPr>
        <p:spPr>
          <a:xfrm flipV="1">
            <a:off x="2774022" y="3341995"/>
            <a:ext cx="554806" cy="32254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D4946381-CB2C-3650-8F90-75FD2EB3AD63}"/>
              </a:ext>
            </a:extLst>
          </p:cNvPr>
          <p:cNvCxnSpPr>
            <a:cxnSpLocks/>
            <a:stCxn id="14" idx="3"/>
            <a:endCxn id="11" idx="1"/>
          </p:cNvCxnSpPr>
          <p:nvPr/>
        </p:nvCxnSpPr>
        <p:spPr>
          <a:xfrm>
            <a:off x="2774022" y="3664543"/>
            <a:ext cx="554425" cy="70538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B9E9FDE6-703E-EAED-F9A7-4DA976F74425}"/>
              </a:ext>
            </a:extLst>
          </p:cNvPr>
          <p:cNvCxnSpPr>
            <a:cxnSpLocks/>
            <a:stCxn id="14" idx="3"/>
            <a:endCxn id="12" idx="1"/>
          </p:cNvCxnSpPr>
          <p:nvPr/>
        </p:nvCxnSpPr>
        <p:spPr>
          <a:xfrm>
            <a:off x="2774022" y="3664543"/>
            <a:ext cx="532011" cy="169588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6BAEC4D-4289-A4F8-5F3E-FE164F5946E8}"/>
              </a:ext>
            </a:extLst>
          </p:cNvPr>
          <p:cNvSpPr/>
          <p:nvPr/>
        </p:nvSpPr>
        <p:spPr>
          <a:xfrm>
            <a:off x="7443125" y="4965425"/>
            <a:ext cx="4505719" cy="790575"/>
          </a:xfrm>
          <a:prstGeom prst="roundRect">
            <a:avLst>
              <a:gd name="adj" fmla="val 535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u="sng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Presumption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when 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GPAIM is made available to at least </a:t>
            </a: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10k registered business users established in the EU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D2ED22E-FAFC-5D8B-2304-17AF9DAADDCB}"/>
              </a:ext>
            </a:extLst>
          </p:cNvPr>
          <p:cNvCxnSpPr>
            <a:cxnSpLocks/>
            <a:stCxn id="12" idx="3"/>
            <a:endCxn id="70" idx="1"/>
          </p:cNvCxnSpPr>
          <p:nvPr/>
        </p:nvCxnSpPr>
        <p:spPr>
          <a:xfrm>
            <a:off x="7263829" y="5360432"/>
            <a:ext cx="179296" cy="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91FDF931-ADE5-E802-36EF-326F57E5FD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9986482" y="255170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5640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450"/>
    </mc:Choice>
    <mc:Fallback>
      <p:transition spd="slow" advTm="219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7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4|8.1|23.2|10.3|21.5|4.2|1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8.6|27.3|24.5|20.3|7|1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|23.9|47.3|17.2|37.3|0.5|1|100|11|2.8|12.1|0.7|4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10.8|11|33.6|14.6|30.9|20.7|13.9"/>
</p:tagLst>
</file>

<file path=ppt/theme/theme1.xml><?xml version="1.0" encoding="utf-8"?>
<a:theme xmlns:a="http://schemas.openxmlformats.org/drawingml/2006/main" name="Bijsnijden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28f0c39-24cc-4cae-b528-bd7e2675075c">
      <Terms xmlns="http://schemas.microsoft.com/office/infopath/2007/PartnerControls"/>
    </lcf76f155ced4ddcb4097134ff3c332f>
    <TaxCatchAll xmlns="cd8dbb2b-04fc-4bb6-a0ad-d8ab628e44c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3737EA0A6D5746A9158138BD8E523C" ma:contentTypeVersion="17" ma:contentTypeDescription="Create a new document." ma:contentTypeScope="" ma:versionID="72bf01ddb794a403a14d5650a25482e4">
  <xsd:schema xmlns:xsd="http://www.w3.org/2001/XMLSchema" xmlns:xs="http://www.w3.org/2001/XMLSchema" xmlns:p="http://schemas.microsoft.com/office/2006/metadata/properties" xmlns:ns2="228f0c39-24cc-4cae-b528-bd7e2675075c" xmlns:ns3="cd8dbb2b-04fc-4bb6-a0ad-d8ab628e44c2" targetNamespace="http://schemas.microsoft.com/office/2006/metadata/properties" ma:root="true" ma:fieldsID="5fb002bf1e69255f3db2f4e38d0a8531" ns2:_="" ns3:_="">
    <xsd:import namespace="228f0c39-24cc-4cae-b528-bd7e2675075c"/>
    <xsd:import namespace="cd8dbb2b-04fc-4bb6-a0ad-d8ab628e44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8f0c39-24cc-4cae-b528-bd7e267507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0a49bc4-c9e0-412a-b7e2-852193553b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8dbb2b-04fc-4bb6-a0ad-d8ab628e44c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d603819-b1d7-433a-89fa-04f4e01fd02a}" ma:internalName="TaxCatchAll" ma:showField="CatchAllData" ma:web="cd8dbb2b-04fc-4bb6-a0ad-d8ab628e44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5EB424-8B2D-429B-916E-8CD0F2359EFC}">
  <ds:schemaRefs>
    <ds:schemaRef ds:uri="http://purl.org/dc/dcmitype/"/>
    <ds:schemaRef ds:uri="http://purl.org/dc/elements/1.1/"/>
    <ds:schemaRef ds:uri="http://schemas.microsoft.com/office/2006/documentManagement/types"/>
    <ds:schemaRef ds:uri="cd8dbb2b-04fc-4bb6-a0ad-d8ab628e44c2"/>
    <ds:schemaRef ds:uri="http://schemas.microsoft.com/office/infopath/2007/PartnerControls"/>
    <ds:schemaRef ds:uri="228f0c39-24cc-4cae-b528-bd7e2675075c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FCAFE6B-BB2D-47E7-BB00-FE6CD554E9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ECD2E2-E646-4F62-8381-877CF46E8F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8f0c39-24cc-4cae-b528-bd7e2675075c"/>
    <ds:schemaRef ds:uri="cd8dbb2b-04fc-4bb6-a0ad-d8ab628e44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2649</TotalTime>
  <Words>458</Words>
  <Application>Microsoft Office PowerPoint</Application>
  <PresentationFormat>Widescreen</PresentationFormat>
  <Paragraphs>80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Broadway</vt:lpstr>
      <vt:lpstr>Calibri</vt:lpstr>
      <vt:lpstr>Franklin Gothic Book</vt:lpstr>
      <vt:lpstr>Futura Medium</vt:lpstr>
      <vt:lpstr>Times New Roman</vt:lpstr>
      <vt:lpstr>Bijsnijden</vt:lpstr>
      <vt:lpstr>What’s up?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legal basis  art. 6 GDPR</dc:title>
  <dc:creator>Mireille HILDEBRANDT</dc:creator>
  <cp:lastModifiedBy>Gianmarco Gori</cp:lastModifiedBy>
  <cp:revision>36</cp:revision>
  <dcterms:created xsi:type="dcterms:W3CDTF">2020-09-10T14:27:08Z</dcterms:created>
  <dcterms:modified xsi:type="dcterms:W3CDTF">2024-07-08T12:55:51Z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0x010100723737EA0A6D5746A9158138BD8E523C</vt:lpwstr>
  </property>
  <property fmtid="{D5CDD505-2E9C-101B-9397-08002B2CF9AE}" pid="3" name="MediaServiceImageTags">
    <vt:lpwstr/>
  </property>
</Properties>
</file>