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504" r:id="rId5"/>
    <p:sldId id="574" r:id="rId6"/>
    <p:sldId id="576" r:id="rId7"/>
    <p:sldId id="577" r:id="rId8"/>
    <p:sldId id="57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61927" autoAdjust="0"/>
  </p:normalViewPr>
  <p:slideViewPr>
    <p:cSldViewPr snapToGrid="0" snapToObjects="1">
      <p:cViewPr varScale="1">
        <p:scale>
          <a:sx n="41" d="100"/>
          <a:sy n="41" d="100"/>
        </p:scale>
        <p:origin x="17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marco Gori" userId="cb23c283-f317-42e7-9c07-7255413c8c02" providerId="ADAL" clId="{8B0917CC-E857-4892-8528-6070403B2150}"/>
    <pc:docChg chg="custSel modSld addSection delSection modSection">
      <pc:chgData name="Gianmarco Gori" userId="cb23c283-f317-42e7-9c07-7255413c8c02" providerId="ADAL" clId="{8B0917CC-E857-4892-8528-6070403B2150}" dt="2024-07-08T06:59:51.013" v="412" actId="17846"/>
      <pc:docMkLst>
        <pc:docMk/>
      </pc:docMkLst>
      <pc:sldChg chg="modSp mod">
        <pc:chgData name="Gianmarco Gori" userId="cb23c283-f317-42e7-9c07-7255413c8c02" providerId="ADAL" clId="{8B0917CC-E857-4892-8528-6070403B2150}" dt="2024-06-27T12:45:43.767" v="119" actId="20577"/>
        <pc:sldMkLst>
          <pc:docMk/>
          <pc:sldMk cId="2469985379" sldId="466"/>
        </pc:sldMkLst>
        <pc:spChg chg="mod">
          <ac:chgData name="Gianmarco Gori" userId="cb23c283-f317-42e7-9c07-7255413c8c02" providerId="ADAL" clId="{8B0917CC-E857-4892-8528-6070403B2150}" dt="2024-06-27T12:45:13.672" v="114" actId="6549"/>
          <ac:spMkLst>
            <pc:docMk/>
            <pc:sldMk cId="2469985379" sldId="466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5:43.767" v="119" actId="20577"/>
          <ac:spMkLst>
            <pc:docMk/>
            <pc:sldMk cId="2469985379" sldId="466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6:22.414" v="121" actId="20577"/>
        <pc:sldMkLst>
          <pc:docMk/>
          <pc:sldMk cId="418913755" sldId="486"/>
        </pc:sldMkLst>
        <pc:spChg chg="mod">
          <ac:chgData name="Gianmarco Gori" userId="cb23c283-f317-42e7-9c07-7255413c8c02" providerId="ADAL" clId="{8B0917CC-E857-4892-8528-6070403B2150}" dt="2024-06-27T12:45:24.077" v="118" actId="6549"/>
          <ac:spMkLst>
            <pc:docMk/>
            <pc:sldMk cId="418913755" sldId="486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22.414" v="121" actId="20577"/>
          <ac:spMkLst>
            <pc:docMk/>
            <pc:sldMk cId="418913755" sldId="486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56.380" v="136" actId="20577"/>
        <pc:sldMkLst>
          <pc:docMk/>
          <pc:sldMk cId="85257003" sldId="487"/>
        </pc:sldMkLst>
        <pc:spChg chg="mod">
          <ac:chgData name="Gianmarco Gori" userId="cb23c283-f317-42e7-9c07-7255413c8c02" providerId="ADAL" clId="{8B0917CC-E857-4892-8528-6070403B2150}" dt="2024-06-27T12:46:54.793" v="135" actId="6549"/>
          <ac:spMkLst>
            <pc:docMk/>
            <pc:sldMk cId="85257003" sldId="487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6:56.380" v="136" actId="20577"/>
          <ac:spMkLst>
            <pc:docMk/>
            <pc:sldMk cId="85257003" sldId="487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11.086" v="143" actId="20577"/>
        <pc:sldMkLst>
          <pc:docMk/>
          <pc:sldMk cId="1176486293" sldId="488"/>
        </pc:sldMkLst>
        <pc:spChg chg="mod">
          <ac:chgData name="Gianmarco Gori" userId="cb23c283-f317-42e7-9c07-7255413c8c02" providerId="ADAL" clId="{8B0917CC-E857-4892-8528-6070403B2150}" dt="2024-06-27T12:44:59.508" v="112" actId="20577"/>
          <ac:spMkLst>
            <pc:docMk/>
            <pc:sldMk cId="1176486293" sldId="488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11.086" v="143" actId="20577"/>
          <ac:spMkLst>
            <pc:docMk/>
            <pc:sldMk cId="1176486293" sldId="488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07.560" v="142" actId="20577"/>
        <pc:sldMkLst>
          <pc:docMk/>
          <pc:sldMk cId="3340501933" sldId="489"/>
        </pc:sldMkLst>
        <pc:spChg chg="mod">
          <ac:chgData name="Gianmarco Gori" userId="cb23c283-f317-42e7-9c07-7255413c8c02" providerId="ADAL" clId="{8B0917CC-E857-4892-8528-6070403B2150}" dt="2024-06-27T12:47:06.063" v="141" actId="6549"/>
          <ac:spMkLst>
            <pc:docMk/>
            <pc:sldMk cId="3340501933" sldId="489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07.560" v="142" actId="20577"/>
          <ac:spMkLst>
            <pc:docMk/>
            <pc:sldMk cId="3340501933" sldId="489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02.605" v="139" actId="20577"/>
        <pc:sldMkLst>
          <pc:docMk/>
          <pc:sldMk cId="3300249348" sldId="490"/>
        </pc:sldMkLst>
        <pc:spChg chg="mod">
          <ac:chgData name="Gianmarco Gori" userId="cb23c283-f317-42e7-9c07-7255413c8c02" providerId="ADAL" clId="{8B0917CC-E857-4892-8528-6070403B2150}" dt="2024-06-27T12:47:00.925" v="138" actId="6549"/>
          <ac:spMkLst>
            <pc:docMk/>
            <pc:sldMk cId="3300249348" sldId="490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02.605" v="139" actId="20577"/>
          <ac:spMkLst>
            <pc:docMk/>
            <pc:sldMk cId="3300249348" sldId="490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17.010" v="146" actId="20577"/>
        <pc:sldMkLst>
          <pc:docMk/>
          <pc:sldMk cId="814688818" sldId="491"/>
        </pc:sldMkLst>
        <pc:spChg chg="mod">
          <ac:chgData name="Gianmarco Gori" userId="cb23c283-f317-42e7-9c07-7255413c8c02" providerId="ADAL" clId="{8B0917CC-E857-4892-8528-6070403B2150}" dt="2024-06-27T12:47:15.408" v="145" actId="6549"/>
          <ac:spMkLst>
            <pc:docMk/>
            <pc:sldMk cId="814688818" sldId="491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17.010" v="146" actId="20577"/>
          <ac:spMkLst>
            <pc:docMk/>
            <pc:sldMk cId="814688818" sldId="491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22.975" v="149" actId="20577"/>
        <pc:sldMkLst>
          <pc:docMk/>
          <pc:sldMk cId="1211392811" sldId="492"/>
        </pc:sldMkLst>
        <pc:spChg chg="mod">
          <ac:chgData name="Gianmarco Gori" userId="cb23c283-f317-42e7-9c07-7255413c8c02" providerId="ADAL" clId="{8B0917CC-E857-4892-8528-6070403B2150}" dt="2024-06-27T12:47:21.221" v="148" actId="6549"/>
          <ac:spMkLst>
            <pc:docMk/>
            <pc:sldMk cId="1211392811" sldId="492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22.975" v="149" actId="20577"/>
          <ac:spMkLst>
            <pc:docMk/>
            <pc:sldMk cId="1211392811" sldId="492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6:31.656" v="124" actId="20577"/>
        <pc:sldMkLst>
          <pc:docMk/>
          <pc:sldMk cId="4283782032" sldId="493"/>
        </pc:sldMkLst>
        <pc:spChg chg="mod">
          <ac:chgData name="Gianmarco Gori" userId="cb23c283-f317-42e7-9c07-7255413c8c02" providerId="ADAL" clId="{8B0917CC-E857-4892-8528-6070403B2150}" dt="2024-06-27T12:46:28.210" v="123" actId="6549"/>
          <ac:spMkLst>
            <pc:docMk/>
            <pc:sldMk cId="4283782032" sldId="493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31.656" v="124" actId="20577"/>
          <ac:spMkLst>
            <pc:docMk/>
            <pc:sldMk cId="4283782032" sldId="493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38.026" v="127" actId="20577"/>
        <pc:sldMkLst>
          <pc:docMk/>
          <pc:sldMk cId="2837844202" sldId="494"/>
        </pc:sldMkLst>
        <pc:spChg chg="mod">
          <ac:chgData name="Gianmarco Gori" userId="cb23c283-f317-42e7-9c07-7255413c8c02" providerId="ADAL" clId="{8B0917CC-E857-4892-8528-6070403B2150}" dt="2024-06-27T12:46:36.466" v="126" actId="6549"/>
          <ac:spMkLst>
            <pc:docMk/>
            <pc:sldMk cId="2837844202" sldId="494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38.026" v="127" actId="20577"/>
          <ac:spMkLst>
            <pc:docMk/>
            <pc:sldMk cId="2837844202" sldId="494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50.397" v="133" actId="20577"/>
        <pc:sldMkLst>
          <pc:docMk/>
          <pc:sldMk cId="4226463036" sldId="496"/>
        </pc:sldMkLst>
        <pc:spChg chg="mod">
          <ac:chgData name="Gianmarco Gori" userId="cb23c283-f317-42e7-9c07-7255413c8c02" providerId="ADAL" clId="{8B0917CC-E857-4892-8528-6070403B2150}" dt="2024-06-27T12:46:48.281" v="132" actId="6549"/>
          <ac:spMkLst>
            <pc:docMk/>
            <pc:sldMk cId="4226463036" sldId="496"/>
            <ac:spMk id="4" creationId="{D951BF72-44B2-9F0D-E6DC-158322192B6F}"/>
          </ac:spMkLst>
        </pc:spChg>
        <pc:spChg chg="mod">
          <ac:chgData name="Gianmarco Gori" userId="cb23c283-f317-42e7-9c07-7255413c8c02" providerId="ADAL" clId="{8B0917CC-E857-4892-8528-6070403B2150}" dt="2024-06-27T12:46:50.397" v="133" actId="20577"/>
          <ac:spMkLst>
            <pc:docMk/>
            <pc:sldMk cId="4226463036" sldId="496"/>
            <ac:spMk id="5" creationId="{4CB6FD69-D3BA-1781-470D-FFCDC2DE0A88}"/>
          </ac:spMkLst>
        </pc:spChg>
      </pc:sldChg>
      <pc:sldChg chg="modSp mod">
        <pc:chgData name="Gianmarco Gori" userId="cb23c283-f317-42e7-9c07-7255413c8c02" providerId="ADAL" clId="{8B0917CC-E857-4892-8528-6070403B2150}" dt="2024-06-27T12:46:00.513" v="120" actId="20577"/>
        <pc:sldMkLst>
          <pc:docMk/>
          <pc:sldMk cId="544750665" sldId="500"/>
        </pc:sldMkLst>
        <pc:spChg chg="mod">
          <ac:chgData name="Gianmarco Gori" userId="cb23c283-f317-42e7-9c07-7255413c8c02" providerId="ADAL" clId="{8B0917CC-E857-4892-8528-6070403B2150}" dt="2024-06-27T12:45:18.161" v="116" actId="6549"/>
          <ac:spMkLst>
            <pc:docMk/>
            <pc:sldMk cId="544750665" sldId="500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6:00.513" v="120" actId="20577"/>
          <ac:spMkLst>
            <pc:docMk/>
            <pc:sldMk cId="544750665" sldId="500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6:44.484" v="130" actId="20577"/>
        <pc:sldMkLst>
          <pc:docMk/>
          <pc:sldMk cId="1150609652" sldId="501"/>
        </pc:sldMkLst>
        <pc:spChg chg="mod">
          <ac:chgData name="Gianmarco Gori" userId="cb23c283-f317-42e7-9c07-7255413c8c02" providerId="ADAL" clId="{8B0917CC-E857-4892-8528-6070403B2150}" dt="2024-06-27T12:46:42.776" v="129" actId="6549"/>
          <ac:spMkLst>
            <pc:docMk/>
            <pc:sldMk cId="1150609652" sldId="501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6:44.484" v="130" actId="20577"/>
          <ac:spMkLst>
            <pc:docMk/>
            <pc:sldMk cId="1150609652" sldId="501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7:30.955" v="152" actId="20577"/>
        <pc:sldMkLst>
          <pc:docMk/>
          <pc:sldMk cId="2380048641" sldId="502"/>
        </pc:sldMkLst>
        <pc:spChg chg="mod">
          <ac:chgData name="Gianmarco Gori" userId="cb23c283-f317-42e7-9c07-7255413c8c02" providerId="ADAL" clId="{8B0917CC-E857-4892-8528-6070403B2150}" dt="2024-06-27T12:47:27.786" v="151" actId="6549"/>
          <ac:spMkLst>
            <pc:docMk/>
            <pc:sldMk cId="2380048641" sldId="502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7:30.955" v="152" actId="20577"/>
          <ac:spMkLst>
            <pc:docMk/>
            <pc:sldMk cId="2380048641" sldId="502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47.458" v="173" actId="20577"/>
        <pc:sldMkLst>
          <pc:docMk/>
          <pc:sldMk cId="1628342306" sldId="504"/>
        </pc:sldMkLst>
        <pc:spChg chg="mod">
          <ac:chgData name="Gianmarco Gori" userId="cb23c283-f317-42e7-9c07-7255413c8c02" providerId="ADAL" clId="{8B0917CC-E857-4892-8528-6070403B2150}" dt="2024-06-27T12:48:45.827" v="172" actId="6549"/>
          <ac:spMkLst>
            <pc:docMk/>
            <pc:sldMk cId="1628342306" sldId="504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47.458" v="173" actId="20577"/>
          <ac:spMkLst>
            <pc:docMk/>
            <pc:sldMk cId="1628342306" sldId="504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02.161" v="176" actId="6549"/>
        <pc:sldMkLst>
          <pc:docMk/>
          <pc:sldMk cId="3782320782" sldId="505"/>
        </pc:sldMkLst>
        <pc:spChg chg="mod">
          <ac:chgData name="Gianmarco Gori" userId="cb23c283-f317-42e7-9c07-7255413c8c02" providerId="ADAL" clId="{8B0917CC-E857-4892-8528-6070403B2150}" dt="2024-06-27T12:49:02.161" v="176" actId="6549"/>
          <ac:spMkLst>
            <pc:docMk/>
            <pc:sldMk cId="3782320782" sldId="505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59.795" v="174" actId="20577"/>
          <ac:spMkLst>
            <pc:docMk/>
            <pc:sldMk cId="3782320782" sldId="505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12.958" v="179" actId="20577"/>
        <pc:sldMkLst>
          <pc:docMk/>
          <pc:sldMk cId="3423268625" sldId="506"/>
        </pc:sldMkLst>
        <pc:spChg chg="mod">
          <ac:chgData name="Gianmarco Gori" userId="cb23c283-f317-42e7-9c07-7255413c8c02" providerId="ADAL" clId="{8B0917CC-E857-4892-8528-6070403B2150}" dt="2024-06-27T12:49:11.510" v="178" actId="6549"/>
          <ac:spMkLst>
            <pc:docMk/>
            <pc:sldMk cId="3423268625" sldId="506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9:12.958" v="179" actId="20577"/>
          <ac:spMkLst>
            <pc:docMk/>
            <pc:sldMk cId="3423268625" sldId="506"/>
            <ac:spMk id="5" creationId="{5D3E98C4-1A60-9740-A596-532ADFE6B745}"/>
          </ac:spMkLst>
        </pc:spChg>
      </pc:sldChg>
      <pc:sldChg chg="addSp modSp mod modAnim">
        <pc:chgData name="Gianmarco Gori" userId="cb23c283-f317-42e7-9c07-7255413c8c02" providerId="ADAL" clId="{8B0917CC-E857-4892-8528-6070403B2150}" dt="2024-06-27T12:39:46.934" v="63"/>
        <pc:sldMkLst>
          <pc:docMk/>
          <pc:sldMk cId="3798900223" sldId="561"/>
        </pc:sldMkLst>
        <pc:spChg chg="mod">
          <ac:chgData name="Gianmarco Gori" userId="cb23c283-f317-42e7-9c07-7255413c8c02" providerId="ADAL" clId="{8B0917CC-E857-4892-8528-6070403B2150}" dt="2024-06-27T12:38:46.167" v="3" actId="1076"/>
          <ac:spMkLst>
            <pc:docMk/>
            <pc:sldMk cId="3798900223" sldId="561"/>
            <ac:spMk id="2" creationId="{2297B31F-3E25-A80C-1871-86C56888A235}"/>
          </ac:spMkLst>
        </pc:spChg>
        <pc:spChg chg="add mod">
          <ac:chgData name="Gianmarco Gori" userId="cb23c283-f317-42e7-9c07-7255413c8c02" providerId="ADAL" clId="{8B0917CC-E857-4892-8528-6070403B2150}" dt="2024-06-27T12:39:34.675" v="62" actId="27636"/>
          <ac:spMkLst>
            <pc:docMk/>
            <pc:sldMk cId="3798900223" sldId="561"/>
            <ac:spMk id="3" creationId="{710A85DE-E0D9-1B4E-38F4-065418C9F5F6}"/>
          </ac:spMkLst>
        </pc:spChg>
      </pc:sldChg>
      <pc:sldChg chg="modSp">
        <pc:chgData name="Gianmarco Gori" userId="cb23c283-f317-42e7-9c07-7255413c8c02" providerId="ADAL" clId="{8B0917CC-E857-4892-8528-6070403B2150}" dt="2024-06-27T20:01:27.421" v="288" actId="115"/>
        <pc:sldMkLst>
          <pc:docMk/>
          <pc:sldMk cId="1696023909" sldId="566"/>
        </pc:sldMkLst>
        <pc:spChg chg="mod">
          <ac:chgData name="Gianmarco Gori" userId="cb23c283-f317-42e7-9c07-7255413c8c02" providerId="ADAL" clId="{8B0917CC-E857-4892-8528-6070403B2150}" dt="2024-06-27T19:58:55.561" v="287" actId="20577"/>
          <ac:spMkLst>
            <pc:docMk/>
            <pc:sldMk cId="1696023909" sldId="566"/>
            <ac:spMk id="18" creationId="{B50CF8A5-70F0-7AAB-83B1-D0DD1ED24CF5}"/>
          </ac:spMkLst>
        </pc:spChg>
        <pc:spChg chg="mod">
          <ac:chgData name="Gianmarco Gori" userId="cb23c283-f317-42e7-9c07-7255413c8c02" providerId="ADAL" clId="{8B0917CC-E857-4892-8528-6070403B2150}" dt="2024-06-27T20:01:27.421" v="288" actId="115"/>
          <ac:spMkLst>
            <pc:docMk/>
            <pc:sldMk cId="1696023909" sldId="566"/>
            <ac:spMk id="21" creationId="{946A2B4F-BDF2-05EE-2BB0-240C36E87327}"/>
          </ac:spMkLst>
        </pc:spChg>
      </pc:sldChg>
      <pc:sldChg chg="addSp delSp modSp mod delAnim modAnim">
        <pc:chgData name="Gianmarco Gori" userId="cb23c283-f317-42e7-9c07-7255413c8c02" providerId="ADAL" clId="{8B0917CC-E857-4892-8528-6070403B2150}" dt="2024-06-27T13:58:53.239" v="232"/>
        <pc:sldMkLst>
          <pc:docMk/>
          <pc:sldMk cId="397779188" sldId="569"/>
        </pc:sldMkLst>
        <pc:spChg chg="mod">
          <ac:chgData name="Gianmarco Gori" userId="cb23c283-f317-42e7-9c07-7255413c8c02" providerId="ADAL" clId="{8B0917CC-E857-4892-8528-6070403B2150}" dt="2024-06-27T13:55:36.016" v="189" actId="1076"/>
          <ac:spMkLst>
            <pc:docMk/>
            <pc:sldMk cId="397779188" sldId="569"/>
            <ac:spMk id="2" creationId="{DA233C56-2121-B6A5-DC83-FEE452AE50F9}"/>
          </ac:spMkLst>
        </pc:spChg>
        <pc:spChg chg="mod">
          <ac:chgData name="Gianmarco Gori" userId="cb23c283-f317-42e7-9c07-7255413c8c02" providerId="ADAL" clId="{8B0917CC-E857-4892-8528-6070403B2150}" dt="2024-06-27T13:57:16.449" v="222" actId="14100"/>
          <ac:spMkLst>
            <pc:docMk/>
            <pc:sldMk cId="397779188" sldId="569"/>
            <ac:spMk id="11" creationId="{F236A2BC-27FB-EC6F-E402-FFE315815A1F}"/>
          </ac:spMkLst>
        </pc:spChg>
        <pc:spChg chg="del">
          <ac:chgData name="Gianmarco Gori" userId="cb23c283-f317-42e7-9c07-7255413c8c02" providerId="ADAL" clId="{8B0917CC-E857-4892-8528-6070403B2150}" dt="2024-06-27T13:55:47.171" v="192" actId="478"/>
          <ac:spMkLst>
            <pc:docMk/>
            <pc:sldMk cId="397779188" sldId="569"/>
            <ac:spMk id="14" creationId="{E5742B57-782E-6E8C-1475-FEF7A644D599}"/>
          </ac:spMkLst>
        </pc:spChg>
        <pc:spChg chg="mod">
          <ac:chgData name="Gianmarco Gori" userId="cb23c283-f317-42e7-9c07-7255413c8c02" providerId="ADAL" clId="{8B0917CC-E857-4892-8528-6070403B2150}" dt="2024-06-27T13:55:56.962" v="197" actId="6549"/>
          <ac:spMkLst>
            <pc:docMk/>
            <pc:sldMk cId="397779188" sldId="569"/>
            <ac:spMk id="15" creationId="{71B10ED3-8FB1-F94F-322C-87776BED311D}"/>
          </ac:spMkLst>
        </pc:spChg>
        <pc:spChg chg="mod">
          <ac:chgData name="Gianmarco Gori" userId="cb23c283-f317-42e7-9c07-7255413c8c02" providerId="ADAL" clId="{8B0917CC-E857-4892-8528-6070403B2150}" dt="2024-06-27T13:57:00.889" v="219" actId="1076"/>
          <ac:spMkLst>
            <pc:docMk/>
            <pc:sldMk cId="397779188" sldId="569"/>
            <ac:spMk id="16" creationId="{5FA834AB-6A72-7BDB-6DAF-C664EAEE9BAE}"/>
          </ac:spMkLst>
        </pc:spChg>
        <pc:spChg chg="mod">
          <ac:chgData name="Gianmarco Gori" userId="cb23c283-f317-42e7-9c07-7255413c8c02" providerId="ADAL" clId="{8B0917CC-E857-4892-8528-6070403B2150}" dt="2024-06-27T13:57:04.672" v="220" actId="1076"/>
          <ac:spMkLst>
            <pc:docMk/>
            <pc:sldMk cId="397779188" sldId="569"/>
            <ac:spMk id="17" creationId="{E629293E-8033-7724-F2B4-771ADD4E6DCE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18" creationId="{C3B24EDC-B66E-AC83-10E0-5701CCDE9168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20" creationId="{78016857-3A2A-5101-D9AD-AF656FFE8341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21" creationId="{BCD6E6E6-5D5A-5604-5070-E42078739B83}"/>
          </ac:spMkLst>
        </pc:sp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24" creationId="{094ADD63-8EA9-DDE4-F343-D952A4033608}"/>
          </ac:cxnSpMkLst>
        </pc:cxnChg>
        <pc:cxnChg chg="mod">
          <ac:chgData name="Gianmarco Gori" userId="cb23c283-f317-42e7-9c07-7255413c8c02" providerId="ADAL" clId="{8B0917CC-E857-4892-8528-6070403B2150}" dt="2024-06-27T13:57:04.672" v="220" actId="1076"/>
          <ac:cxnSpMkLst>
            <pc:docMk/>
            <pc:sldMk cId="397779188" sldId="569"/>
            <ac:cxnSpMk id="27" creationId="{37C4FF2C-AE45-AC61-CF39-86E69FD07E5E}"/>
          </ac:cxnSpMkLst>
        </pc:cxnChg>
        <pc:cxnChg chg="mod">
          <ac:chgData name="Gianmarco Gori" userId="cb23c283-f317-42e7-9c07-7255413c8c02" providerId="ADAL" clId="{8B0917CC-E857-4892-8528-6070403B2150}" dt="2024-06-27T13:55:53.434" v="195" actId="14100"/>
          <ac:cxnSpMkLst>
            <pc:docMk/>
            <pc:sldMk cId="397779188" sldId="569"/>
            <ac:cxnSpMk id="28" creationId="{73454349-B669-62EE-F36A-9E2C5A3C1BB8}"/>
          </ac:cxnSpMkLst>
        </pc:cxnChg>
        <pc:cxnChg chg="add mod">
          <ac:chgData name="Gianmarco Gori" userId="cb23c283-f317-42e7-9c07-7255413c8c02" providerId="ADAL" clId="{8B0917CC-E857-4892-8528-6070403B2150}" dt="2024-06-27T13:57:00.889" v="219" actId="1076"/>
          <ac:cxnSpMkLst>
            <pc:docMk/>
            <pc:sldMk cId="397779188" sldId="569"/>
            <ac:cxnSpMk id="31" creationId="{BB55D915-B3D1-144A-2D90-6D220A052C15}"/>
          </ac:cxnSpMkLst>
        </pc:cxnChg>
        <pc:cxnChg chg="del mod">
          <ac:chgData name="Gianmarco Gori" userId="cb23c283-f317-42e7-9c07-7255413c8c02" providerId="ADAL" clId="{8B0917CC-E857-4892-8528-6070403B2150}" dt="2024-06-27T13:56:36.006" v="207" actId="478"/>
          <ac:cxnSpMkLst>
            <pc:docMk/>
            <pc:sldMk cId="397779188" sldId="569"/>
            <ac:cxnSpMk id="33" creationId="{62BA0C88-75E8-171A-B7D9-E3F8B440B7BC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67" creationId="{EF7D6B46-4178-8953-2C7A-9062B4C86324}"/>
          </ac:cxnSpMkLst>
        </pc:cxnChg>
        <pc:cxnChg chg="del mod">
          <ac:chgData name="Gianmarco Gori" userId="cb23c283-f317-42e7-9c07-7255413c8c02" providerId="ADAL" clId="{8B0917CC-E857-4892-8528-6070403B2150}" dt="2024-06-27T13:55:48.020" v="193" actId="478"/>
          <ac:cxnSpMkLst>
            <pc:docMk/>
            <pc:sldMk cId="397779188" sldId="569"/>
            <ac:cxnSpMk id="81" creationId="{41AD72C2-891A-567C-6ACF-60379DB3F7EC}"/>
          </ac:cxnSpMkLst>
        </pc:cxnChg>
        <pc:cxnChg chg="mod">
          <ac:chgData name="Gianmarco Gori" userId="cb23c283-f317-42e7-9c07-7255413c8c02" providerId="ADAL" clId="{8B0917CC-E857-4892-8528-6070403B2150}" dt="2024-06-27T13:57:16.449" v="222" actId="14100"/>
          <ac:cxnSpMkLst>
            <pc:docMk/>
            <pc:sldMk cId="397779188" sldId="569"/>
            <ac:cxnSpMk id="84" creationId="{28EC9EA4-C9BF-2A6C-E32D-EBC0A5AF8B7F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107" creationId="{D8DEA081-DFDF-BB02-37C5-295BBAC4E243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110" creationId="{E15CCBD7-6C0F-DB10-66A3-B29ACE5D5F0F}"/>
          </ac:cxnSpMkLst>
        </pc:cxnChg>
      </pc:sldChg>
      <pc:sldChg chg="modSp mod">
        <pc:chgData name="Gianmarco Gori" userId="cb23c283-f317-42e7-9c07-7255413c8c02" providerId="ADAL" clId="{8B0917CC-E857-4892-8528-6070403B2150}" dt="2024-06-27T14:00:06.403" v="233" actId="207"/>
        <pc:sldMkLst>
          <pc:docMk/>
          <pc:sldMk cId="646930807" sldId="571"/>
        </pc:sldMkLst>
        <pc:spChg chg="mod">
          <ac:chgData name="Gianmarco Gori" userId="cb23c283-f317-42e7-9c07-7255413c8c02" providerId="ADAL" clId="{8B0917CC-E857-4892-8528-6070403B2150}" dt="2024-06-27T14:00:06.403" v="233" actId="207"/>
          <ac:spMkLst>
            <pc:docMk/>
            <pc:sldMk cId="646930807" sldId="571"/>
            <ac:spMk id="2" creationId="{912491D0-7FB0-8B50-D5B6-1C51A1F78578}"/>
          </ac:spMkLst>
        </pc:spChg>
      </pc:sldChg>
      <pc:sldChg chg="modSp">
        <pc:chgData name="Gianmarco Gori" userId="cb23c283-f317-42e7-9c07-7255413c8c02" providerId="ADAL" clId="{8B0917CC-E857-4892-8528-6070403B2150}" dt="2024-06-27T14:04:28.322" v="253" actId="6549"/>
        <pc:sldMkLst>
          <pc:docMk/>
          <pc:sldMk cId="3611249950" sldId="572"/>
        </pc:sldMkLst>
        <pc:spChg chg="mod">
          <ac:chgData name="Gianmarco Gori" userId="cb23c283-f317-42e7-9c07-7255413c8c02" providerId="ADAL" clId="{8B0917CC-E857-4892-8528-6070403B2150}" dt="2024-06-27T14:04:28.322" v="253" actId="6549"/>
          <ac:spMkLst>
            <pc:docMk/>
            <pc:sldMk cId="3611249950" sldId="572"/>
            <ac:spMk id="20" creationId="{DC9FC4AD-047C-7E0B-75D7-CEA10053BC90}"/>
          </ac:spMkLst>
        </pc:spChg>
      </pc:sldChg>
      <pc:sldChg chg="modSp modAnim">
        <pc:chgData name="Gianmarco Gori" userId="cb23c283-f317-42e7-9c07-7255413c8c02" providerId="ADAL" clId="{8B0917CC-E857-4892-8528-6070403B2150}" dt="2024-06-27T14:25:15.807" v="262" actId="6549"/>
        <pc:sldMkLst>
          <pc:docMk/>
          <pc:sldMk cId="612944907" sldId="576"/>
        </pc:sldMkLst>
        <pc:spChg chg="mod">
          <ac:chgData name="Gianmarco Gori" userId="cb23c283-f317-42e7-9c07-7255413c8c02" providerId="ADAL" clId="{8B0917CC-E857-4892-8528-6070403B2150}" dt="2024-06-27T14:25:15.807" v="262" actId="6549"/>
          <ac:spMkLst>
            <pc:docMk/>
            <pc:sldMk cId="612944907" sldId="576"/>
            <ac:spMk id="33" creationId="{09713D6A-1D6E-3EF7-2979-DEB66778DAD7}"/>
          </ac:spMkLst>
        </pc:spChg>
      </pc:sldChg>
      <pc:sldChg chg="modSp">
        <pc:chgData name="Gianmarco Gori" userId="cb23c283-f317-42e7-9c07-7255413c8c02" providerId="ADAL" clId="{8B0917CC-E857-4892-8528-6070403B2150}" dt="2024-06-27T14:41:09.755" v="265" actId="113"/>
        <pc:sldMkLst>
          <pc:docMk/>
          <pc:sldMk cId="3144241281" sldId="578"/>
        </pc:sldMkLst>
        <pc:spChg chg="mod">
          <ac:chgData name="Gianmarco Gori" userId="cb23c283-f317-42e7-9c07-7255413c8c02" providerId="ADAL" clId="{8B0917CC-E857-4892-8528-6070403B2150}" dt="2024-06-27T14:41:09.755" v="265" actId="113"/>
          <ac:spMkLst>
            <pc:docMk/>
            <pc:sldMk cId="3144241281" sldId="578"/>
            <ac:spMk id="14" creationId="{11D576FE-7F41-4948-CDB3-43CCADE8137B}"/>
          </ac:spMkLst>
        </pc:spChg>
      </pc:sldChg>
      <pc:sldChg chg="modSp mod">
        <pc:chgData name="Gianmarco Gori" userId="cb23c283-f317-42e7-9c07-7255413c8c02" providerId="ADAL" clId="{8B0917CC-E857-4892-8528-6070403B2150}" dt="2024-06-27T12:41:43.894" v="110" actId="14100"/>
        <pc:sldMkLst>
          <pc:docMk/>
          <pc:sldMk cId="3515658707" sldId="580"/>
        </pc:sldMkLst>
        <pc:spChg chg="mod">
          <ac:chgData name="Gianmarco Gori" userId="cb23c283-f317-42e7-9c07-7255413c8c02" providerId="ADAL" clId="{8B0917CC-E857-4892-8528-6070403B2150}" dt="2024-06-27T12:41:43.894" v="110" actId="14100"/>
          <ac:spMkLst>
            <pc:docMk/>
            <pc:sldMk cId="3515658707" sldId="580"/>
            <ac:spMk id="3" creationId="{F199443D-C904-9A50-ABD6-8DDCD7454B10}"/>
          </ac:spMkLst>
        </pc:spChg>
        <pc:cxnChg chg="mod">
          <ac:chgData name="Gianmarco Gori" userId="cb23c283-f317-42e7-9c07-7255413c8c02" providerId="ADAL" clId="{8B0917CC-E857-4892-8528-6070403B2150}" dt="2024-06-27T12:41:43.894" v="110" actId="14100"/>
          <ac:cxnSpMkLst>
            <pc:docMk/>
            <pc:sldMk cId="3515658707" sldId="580"/>
            <ac:cxnSpMk id="14" creationId="{42B2104C-6AAD-461A-823D-78E0E0A0FD69}"/>
          </ac:cxnSpMkLst>
        </pc:cxnChg>
        <pc:cxnChg chg="mod">
          <ac:chgData name="Gianmarco Gori" userId="cb23c283-f317-42e7-9c07-7255413c8c02" providerId="ADAL" clId="{8B0917CC-E857-4892-8528-6070403B2150}" dt="2024-06-27T12:41:43.894" v="110" actId="14100"/>
          <ac:cxnSpMkLst>
            <pc:docMk/>
            <pc:sldMk cId="3515658707" sldId="580"/>
            <ac:cxnSpMk id="18" creationId="{90CFD7B9-F15C-B470-AF1E-25F1AF9B411B}"/>
          </ac:cxnSpMkLst>
        </pc:cxnChg>
      </pc:sldChg>
      <pc:sldChg chg="modSp mod">
        <pc:chgData name="Gianmarco Gori" userId="cb23c283-f317-42e7-9c07-7255413c8c02" providerId="ADAL" clId="{8B0917CC-E857-4892-8528-6070403B2150}" dt="2024-06-27T12:49:18.899" v="182" actId="20577"/>
        <pc:sldMkLst>
          <pc:docMk/>
          <pc:sldMk cId="2896978519" sldId="587"/>
        </pc:sldMkLst>
        <pc:spChg chg="mod">
          <ac:chgData name="Gianmarco Gori" userId="cb23c283-f317-42e7-9c07-7255413c8c02" providerId="ADAL" clId="{8B0917CC-E857-4892-8528-6070403B2150}" dt="2024-06-27T12:49:17.202" v="181" actId="6549"/>
          <ac:spMkLst>
            <pc:docMk/>
            <pc:sldMk cId="2896978519" sldId="587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18.899" v="182" actId="20577"/>
          <ac:spMkLst>
            <pc:docMk/>
            <pc:sldMk cId="2896978519" sldId="587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7:37.206" v="155" actId="20577"/>
        <pc:sldMkLst>
          <pc:docMk/>
          <pc:sldMk cId="3456413622" sldId="588"/>
        </pc:sldMkLst>
        <pc:spChg chg="mod">
          <ac:chgData name="Gianmarco Gori" userId="cb23c283-f317-42e7-9c07-7255413c8c02" providerId="ADAL" clId="{8B0917CC-E857-4892-8528-6070403B2150}" dt="2024-06-27T12:47:34.868" v="154" actId="6549"/>
          <ac:spMkLst>
            <pc:docMk/>
            <pc:sldMk cId="3456413622" sldId="588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7:37.206" v="155" actId="20577"/>
          <ac:spMkLst>
            <pc:docMk/>
            <pc:sldMk cId="3456413622" sldId="588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03.770" v="164" actId="20577"/>
        <pc:sldMkLst>
          <pc:docMk/>
          <pc:sldMk cId="2922333065" sldId="589"/>
        </pc:sldMkLst>
        <pc:spChg chg="mod">
          <ac:chgData name="Gianmarco Gori" userId="cb23c283-f317-42e7-9c07-7255413c8c02" providerId="ADAL" clId="{8B0917CC-E857-4892-8528-6070403B2150}" dt="2024-06-27T12:48:00.735" v="163" actId="20577"/>
          <ac:spMkLst>
            <pc:docMk/>
            <pc:sldMk cId="2922333065" sldId="589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03.770" v="164" actId="20577"/>
          <ac:spMkLst>
            <pc:docMk/>
            <pc:sldMk cId="2922333065" sldId="589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18.935" v="167" actId="20577"/>
        <pc:sldMkLst>
          <pc:docMk/>
          <pc:sldMk cId="2493885953" sldId="590"/>
        </pc:sldMkLst>
        <pc:spChg chg="mod">
          <ac:chgData name="Gianmarco Gori" userId="cb23c283-f317-42e7-9c07-7255413c8c02" providerId="ADAL" clId="{8B0917CC-E857-4892-8528-6070403B2150}" dt="2024-06-27T12:48:18.935" v="167" actId="20577"/>
          <ac:spMkLst>
            <pc:docMk/>
            <pc:sldMk cId="2493885953" sldId="590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16.424" v="165" actId="20577"/>
          <ac:spMkLst>
            <pc:docMk/>
            <pc:sldMk cId="2493885953" sldId="590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33.559" v="170" actId="20577"/>
        <pc:sldMkLst>
          <pc:docMk/>
          <pc:sldMk cId="3970738718" sldId="591"/>
        </pc:sldMkLst>
        <pc:spChg chg="mod">
          <ac:chgData name="Gianmarco Gori" userId="cb23c283-f317-42e7-9c07-7255413c8c02" providerId="ADAL" clId="{8B0917CC-E857-4892-8528-6070403B2150}" dt="2024-06-27T12:48:31.943" v="169" actId="6549"/>
          <ac:spMkLst>
            <pc:docMk/>
            <pc:sldMk cId="3970738718" sldId="591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33.559" v="170" actId="20577"/>
          <ac:spMkLst>
            <pc:docMk/>
            <pc:sldMk cId="3970738718" sldId="591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25.779" v="185" actId="20577"/>
        <pc:sldMkLst>
          <pc:docMk/>
          <pc:sldMk cId="1673306329" sldId="592"/>
        </pc:sldMkLst>
        <pc:spChg chg="mod">
          <ac:chgData name="Gianmarco Gori" userId="cb23c283-f317-42e7-9c07-7255413c8c02" providerId="ADAL" clId="{8B0917CC-E857-4892-8528-6070403B2150}" dt="2024-06-27T12:49:24.238" v="184" actId="6549"/>
          <ac:spMkLst>
            <pc:docMk/>
            <pc:sldMk cId="1673306329" sldId="592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25.779" v="185" actId="20577"/>
          <ac:spMkLst>
            <pc:docMk/>
            <pc:sldMk cId="1673306329" sldId="592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9:30.743" v="188" actId="20577"/>
        <pc:sldMkLst>
          <pc:docMk/>
          <pc:sldMk cId="771305210" sldId="593"/>
        </pc:sldMkLst>
        <pc:spChg chg="mod">
          <ac:chgData name="Gianmarco Gori" userId="cb23c283-f317-42e7-9c07-7255413c8c02" providerId="ADAL" clId="{8B0917CC-E857-4892-8528-6070403B2150}" dt="2024-06-27T12:49:29.182" v="187" actId="6549"/>
          <ac:spMkLst>
            <pc:docMk/>
            <pc:sldMk cId="771305210" sldId="593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30.743" v="188" actId="20577"/>
          <ac:spMkLst>
            <pc:docMk/>
            <pc:sldMk cId="771305210" sldId="593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7:55.450" v="161" actId="20577"/>
        <pc:sldMkLst>
          <pc:docMk/>
          <pc:sldMk cId="207483" sldId="594"/>
        </pc:sldMkLst>
        <pc:spChg chg="mod">
          <ac:chgData name="Gianmarco Gori" userId="cb23c283-f317-42e7-9c07-7255413c8c02" providerId="ADAL" clId="{8B0917CC-E857-4892-8528-6070403B2150}" dt="2024-06-27T12:47:55.450" v="161" actId="20577"/>
          <ac:spMkLst>
            <pc:docMk/>
            <pc:sldMk cId="207483" sldId="594"/>
            <ac:spMk id="5" creationId="{EFE846D4-225B-B5CF-5D0E-209B4DC630CF}"/>
          </ac:spMkLst>
        </pc:spChg>
      </pc:sldChg>
      <pc:sldChg chg="modSp mod modAnim modNotesTx">
        <pc:chgData name="Gianmarco Gori" userId="cb23c283-f317-42e7-9c07-7255413c8c02" providerId="ADAL" clId="{8B0917CC-E857-4892-8528-6070403B2150}" dt="2024-06-28T08:29:11.269" v="404" actId="6549"/>
        <pc:sldMkLst>
          <pc:docMk/>
          <pc:sldMk cId="4294685561" sldId="596"/>
        </pc:sldMkLst>
        <pc:spChg chg="mod">
          <ac:chgData name="Gianmarco Gori" userId="cb23c283-f317-42e7-9c07-7255413c8c02" providerId="ADAL" clId="{8B0917CC-E857-4892-8528-6070403B2150}" dt="2024-06-27T12:47:47.719" v="157" actId="6549"/>
          <ac:spMkLst>
            <pc:docMk/>
            <pc:sldMk cId="4294685561" sldId="596"/>
            <ac:spMk id="4" creationId="{34C4FD2B-5AEE-3F31-7213-F15E08B940DF}"/>
          </ac:spMkLst>
        </pc:spChg>
        <pc:spChg chg="mod">
          <ac:chgData name="Gianmarco Gori" userId="cb23c283-f317-42e7-9c07-7255413c8c02" providerId="ADAL" clId="{8B0917CC-E857-4892-8528-6070403B2150}" dt="2024-06-27T12:47:49.518" v="158" actId="20577"/>
          <ac:spMkLst>
            <pc:docMk/>
            <pc:sldMk cId="4294685561" sldId="596"/>
            <ac:spMk id="5" creationId="{AA937D9B-DCE1-3920-6772-A0A29B45E2A7}"/>
          </ac:spMkLst>
        </pc:spChg>
        <pc:spChg chg="mod">
          <ac:chgData name="Gianmarco Gori" userId="cb23c283-f317-42e7-9c07-7255413c8c02" providerId="ADAL" clId="{8B0917CC-E857-4892-8528-6070403B2150}" dt="2024-06-27T12:40:24.824" v="88" actId="1076"/>
          <ac:spMkLst>
            <pc:docMk/>
            <pc:sldMk cId="4294685561" sldId="596"/>
            <ac:spMk id="59" creationId="{0B571BA1-5235-64E0-25CE-3A3700C93F04}"/>
          </ac:spMkLst>
        </pc:spChg>
      </pc:sldChg>
    </pc:docChg>
  </pc:docChgLst>
  <pc:docChgLst>
    <pc:chgData name="Gianmarco Gori" userId="cb23c283-f317-42e7-9c07-7255413c8c02" providerId="ADAL" clId="{6733DB60-A2F0-4AED-A178-E8488BCA20E4}"/>
    <pc:docChg chg="delSld delSection modSection">
      <pc:chgData name="Gianmarco Gori" userId="cb23c283-f317-42e7-9c07-7255413c8c02" providerId="ADAL" clId="{6733DB60-A2F0-4AED-A178-E8488BCA20E4}" dt="2024-07-08T07:05:51.766" v="41" actId="17853"/>
      <pc:docMkLst>
        <pc:docMk/>
      </pc:docMkLst>
      <pc:sldChg chg="del">
        <pc:chgData name="Gianmarco Gori" userId="cb23c283-f317-42e7-9c07-7255413c8c02" providerId="ADAL" clId="{6733DB60-A2F0-4AED-A178-E8488BCA20E4}" dt="2024-07-08T07:05:28.304" v="0" actId="47"/>
        <pc:sldMkLst>
          <pc:docMk/>
          <pc:sldMk cId="1931581279" sldId="256"/>
        </pc:sldMkLst>
      </pc:sldChg>
      <pc:sldChg chg="del">
        <pc:chgData name="Gianmarco Gori" userId="cb23c283-f317-42e7-9c07-7255413c8c02" providerId="ADAL" clId="{6733DB60-A2F0-4AED-A178-E8488BCA20E4}" dt="2024-07-08T07:05:34.176" v="18" actId="47"/>
        <pc:sldMkLst>
          <pc:docMk/>
          <pc:sldMk cId="1129985164" sldId="288"/>
        </pc:sldMkLst>
      </pc:sldChg>
      <pc:sldChg chg="del">
        <pc:chgData name="Gianmarco Gori" userId="cb23c283-f317-42e7-9c07-7255413c8c02" providerId="ADAL" clId="{6733DB60-A2F0-4AED-A178-E8488BCA20E4}" dt="2024-07-08T07:05:29.238" v="2" actId="47"/>
        <pc:sldMkLst>
          <pc:docMk/>
          <pc:sldMk cId="2469985379" sldId="466"/>
        </pc:sldMkLst>
      </pc:sldChg>
      <pc:sldChg chg="del">
        <pc:chgData name="Gianmarco Gori" userId="cb23c283-f317-42e7-9c07-7255413c8c02" providerId="ADAL" clId="{6733DB60-A2F0-4AED-A178-E8488BCA20E4}" dt="2024-07-08T07:05:30.133" v="4" actId="47"/>
        <pc:sldMkLst>
          <pc:docMk/>
          <pc:sldMk cId="418913755" sldId="486"/>
        </pc:sldMkLst>
      </pc:sldChg>
      <pc:sldChg chg="del">
        <pc:chgData name="Gianmarco Gori" userId="cb23c283-f317-42e7-9c07-7255413c8c02" providerId="ADAL" clId="{6733DB60-A2F0-4AED-A178-E8488BCA20E4}" dt="2024-07-08T07:05:32.197" v="9" actId="47"/>
        <pc:sldMkLst>
          <pc:docMk/>
          <pc:sldMk cId="85257003" sldId="487"/>
        </pc:sldMkLst>
      </pc:sldChg>
      <pc:sldChg chg="del">
        <pc:chgData name="Gianmarco Gori" userId="cb23c283-f317-42e7-9c07-7255413c8c02" providerId="ADAL" clId="{6733DB60-A2F0-4AED-A178-E8488BCA20E4}" dt="2024-07-08T07:05:33.013" v="12" actId="47"/>
        <pc:sldMkLst>
          <pc:docMk/>
          <pc:sldMk cId="1176486293" sldId="488"/>
        </pc:sldMkLst>
      </pc:sldChg>
      <pc:sldChg chg="del">
        <pc:chgData name="Gianmarco Gori" userId="cb23c283-f317-42e7-9c07-7255413c8c02" providerId="ADAL" clId="{6733DB60-A2F0-4AED-A178-E8488BCA20E4}" dt="2024-07-08T07:05:32.797" v="11" actId="47"/>
        <pc:sldMkLst>
          <pc:docMk/>
          <pc:sldMk cId="3340501933" sldId="489"/>
        </pc:sldMkLst>
      </pc:sldChg>
      <pc:sldChg chg="del">
        <pc:chgData name="Gianmarco Gori" userId="cb23c283-f317-42e7-9c07-7255413c8c02" providerId="ADAL" clId="{6733DB60-A2F0-4AED-A178-E8488BCA20E4}" dt="2024-07-08T07:05:32.566" v="10" actId="47"/>
        <pc:sldMkLst>
          <pc:docMk/>
          <pc:sldMk cId="3300249348" sldId="490"/>
        </pc:sldMkLst>
      </pc:sldChg>
      <pc:sldChg chg="del">
        <pc:chgData name="Gianmarco Gori" userId="cb23c283-f317-42e7-9c07-7255413c8c02" providerId="ADAL" clId="{6733DB60-A2F0-4AED-A178-E8488BCA20E4}" dt="2024-07-08T07:05:33.221" v="13" actId="47"/>
        <pc:sldMkLst>
          <pc:docMk/>
          <pc:sldMk cId="814688818" sldId="491"/>
        </pc:sldMkLst>
      </pc:sldChg>
      <pc:sldChg chg="del">
        <pc:chgData name="Gianmarco Gori" userId="cb23c283-f317-42e7-9c07-7255413c8c02" providerId="ADAL" clId="{6733DB60-A2F0-4AED-A178-E8488BCA20E4}" dt="2024-07-08T07:05:33.410" v="14" actId="47"/>
        <pc:sldMkLst>
          <pc:docMk/>
          <pc:sldMk cId="1211392811" sldId="492"/>
        </pc:sldMkLst>
      </pc:sldChg>
      <pc:sldChg chg="del">
        <pc:chgData name="Gianmarco Gori" userId="cb23c283-f317-42e7-9c07-7255413c8c02" providerId="ADAL" clId="{6733DB60-A2F0-4AED-A178-E8488BCA20E4}" dt="2024-07-08T07:05:30.534" v="5" actId="47"/>
        <pc:sldMkLst>
          <pc:docMk/>
          <pc:sldMk cId="4283782032" sldId="493"/>
        </pc:sldMkLst>
      </pc:sldChg>
      <pc:sldChg chg="del">
        <pc:chgData name="Gianmarco Gori" userId="cb23c283-f317-42e7-9c07-7255413c8c02" providerId="ADAL" clId="{6733DB60-A2F0-4AED-A178-E8488BCA20E4}" dt="2024-07-08T07:05:30.949" v="6" actId="47"/>
        <pc:sldMkLst>
          <pc:docMk/>
          <pc:sldMk cId="2837844202" sldId="494"/>
        </pc:sldMkLst>
      </pc:sldChg>
      <pc:sldChg chg="del">
        <pc:chgData name="Gianmarco Gori" userId="cb23c283-f317-42e7-9c07-7255413c8c02" providerId="ADAL" clId="{6733DB60-A2F0-4AED-A178-E8488BCA20E4}" dt="2024-07-08T07:05:31.768" v="8" actId="47"/>
        <pc:sldMkLst>
          <pc:docMk/>
          <pc:sldMk cId="4226463036" sldId="496"/>
        </pc:sldMkLst>
      </pc:sldChg>
      <pc:sldChg chg="del">
        <pc:chgData name="Gianmarco Gori" userId="cb23c283-f317-42e7-9c07-7255413c8c02" providerId="ADAL" clId="{6733DB60-A2F0-4AED-A178-E8488BCA20E4}" dt="2024-07-08T07:05:29.671" v="3" actId="47"/>
        <pc:sldMkLst>
          <pc:docMk/>
          <pc:sldMk cId="544750665" sldId="500"/>
        </pc:sldMkLst>
      </pc:sldChg>
      <pc:sldChg chg="del">
        <pc:chgData name="Gianmarco Gori" userId="cb23c283-f317-42e7-9c07-7255413c8c02" providerId="ADAL" clId="{6733DB60-A2F0-4AED-A178-E8488BCA20E4}" dt="2024-07-08T07:05:31.366" v="7" actId="47"/>
        <pc:sldMkLst>
          <pc:docMk/>
          <pc:sldMk cId="1150609652" sldId="501"/>
        </pc:sldMkLst>
      </pc:sldChg>
      <pc:sldChg chg="del">
        <pc:chgData name="Gianmarco Gori" userId="cb23c283-f317-42e7-9c07-7255413c8c02" providerId="ADAL" clId="{6733DB60-A2F0-4AED-A178-E8488BCA20E4}" dt="2024-07-08T07:05:33.602" v="15" actId="47"/>
        <pc:sldMkLst>
          <pc:docMk/>
          <pc:sldMk cId="2380048641" sldId="502"/>
        </pc:sldMkLst>
      </pc:sldChg>
      <pc:sldChg chg="del">
        <pc:chgData name="Gianmarco Gori" userId="cb23c283-f317-42e7-9c07-7255413c8c02" providerId="ADAL" clId="{6733DB60-A2F0-4AED-A178-E8488BCA20E4}" dt="2024-07-08T07:05:43.053" v="34" actId="47"/>
        <pc:sldMkLst>
          <pc:docMk/>
          <pc:sldMk cId="3782320782" sldId="505"/>
        </pc:sldMkLst>
      </pc:sldChg>
      <pc:sldChg chg="del">
        <pc:chgData name="Gianmarco Gori" userId="cb23c283-f317-42e7-9c07-7255413c8c02" providerId="ADAL" clId="{6733DB60-A2F0-4AED-A178-E8488BCA20E4}" dt="2024-07-08T07:05:45.563" v="37" actId="47"/>
        <pc:sldMkLst>
          <pc:docMk/>
          <pc:sldMk cId="3423268625" sldId="506"/>
        </pc:sldMkLst>
      </pc:sldChg>
      <pc:sldChg chg="del">
        <pc:chgData name="Gianmarco Gori" userId="cb23c283-f317-42e7-9c07-7255413c8c02" providerId="ADAL" clId="{6733DB60-A2F0-4AED-A178-E8488BCA20E4}" dt="2024-07-08T07:05:28.814" v="1" actId="47"/>
        <pc:sldMkLst>
          <pc:docMk/>
          <pc:sldMk cId="2453890018" sldId="535"/>
        </pc:sldMkLst>
      </pc:sldChg>
      <pc:sldChg chg="del">
        <pc:chgData name="Gianmarco Gori" userId="cb23c283-f317-42e7-9c07-7255413c8c02" providerId="ADAL" clId="{6733DB60-A2F0-4AED-A178-E8488BCA20E4}" dt="2024-07-08T07:05:34.021" v="17" actId="47"/>
        <pc:sldMkLst>
          <pc:docMk/>
          <pc:sldMk cId="3798900223" sldId="561"/>
        </pc:sldMkLst>
      </pc:sldChg>
      <pc:sldChg chg="del">
        <pc:chgData name="Gianmarco Gori" userId="cb23c283-f317-42e7-9c07-7255413c8c02" providerId="ADAL" clId="{6733DB60-A2F0-4AED-A178-E8488BCA20E4}" dt="2024-07-08T07:05:34.991" v="22" actId="47"/>
        <pc:sldMkLst>
          <pc:docMk/>
          <pc:sldMk cId="4174096199" sldId="562"/>
        </pc:sldMkLst>
      </pc:sldChg>
      <pc:sldChg chg="del">
        <pc:chgData name="Gianmarco Gori" userId="cb23c283-f317-42e7-9c07-7255413c8c02" providerId="ADAL" clId="{6733DB60-A2F0-4AED-A178-E8488BCA20E4}" dt="2024-07-08T07:05:35.379" v="24" actId="47"/>
        <pc:sldMkLst>
          <pc:docMk/>
          <pc:sldMk cId="2906313174" sldId="563"/>
        </pc:sldMkLst>
      </pc:sldChg>
      <pc:sldChg chg="del">
        <pc:chgData name="Gianmarco Gori" userId="cb23c283-f317-42e7-9c07-7255413c8c02" providerId="ADAL" clId="{6733DB60-A2F0-4AED-A178-E8488BCA20E4}" dt="2024-07-08T07:05:35.890" v="27" actId="47"/>
        <pc:sldMkLst>
          <pc:docMk/>
          <pc:sldMk cId="4021196690" sldId="565"/>
        </pc:sldMkLst>
      </pc:sldChg>
      <pc:sldChg chg="del">
        <pc:chgData name="Gianmarco Gori" userId="cb23c283-f317-42e7-9c07-7255413c8c02" providerId="ADAL" clId="{6733DB60-A2F0-4AED-A178-E8488BCA20E4}" dt="2024-07-08T07:05:35.713" v="26" actId="47"/>
        <pc:sldMkLst>
          <pc:docMk/>
          <pc:sldMk cId="1696023909" sldId="566"/>
        </pc:sldMkLst>
      </pc:sldChg>
      <pc:sldChg chg="del">
        <pc:chgData name="Gianmarco Gori" userId="cb23c283-f317-42e7-9c07-7255413c8c02" providerId="ADAL" clId="{6733DB60-A2F0-4AED-A178-E8488BCA20E4}" dt="2024-07-08T07:05:36.146" v="28" actId="47"/>
        <pc:sldMkLst>
          <pc:docMk/>
          <pc:sldMk cId="1046743173" sldId="567"/>
        </pc:sldMkLst>
      </pc:sldChg>
      <pc:sldChg chg="del">
        <pc:chgData name="Gianmarco Gori" userId="cb23c283-f317-42e7-9c07-7255413c8c02" providerId="ADAL" clId="{6733DB60-A2F0-4AED-A178-E8488BCA20E4}" dt="2024-07-08T07:05:37.034" v="30" actId="47"/>
        <pc:sldMkLst>
          <pc:docMk/>
          <pc:sldMk cId="397779188" sldId="569"/>
        </pc:sldMkLst>
      </pc:sldChg>
      <pc:sldChg chg="del">
        <pc:chgData name="Gianmarco Gori" userId="cb23c283-f317-42e7-9c07-7255413c8c02" providerId="ADAL" clId="{6733DB60-A2F0-4AED-A178-E8488BCA20E4}" dt="2024-07-08T07:05:37.730" v="31" actId="47"/>
        <pc:sldMkLst>
          <pc:docMk/>
          <pc:sldMk cId="646930807" sldId="571"/>
        </pc:sldMkLst>
      </pc:sldChg>
      <pc:sldChg chg="del">
        <pc:chgData name="Gianmarco Gori" userId="cb23c283-f317-42e7-9c07-7255413c8c02" providerId="ADAL" clId="{6733DB60-A2F0-4AED-A178-E8488BCA20E4}" dt="2024-07-08T07:05:38.718" v="32" actId="47"/>
        <pc:sldMkLst>
          <pc:docMk/>
          <pc:sldMk cId="3611249950" sldId="572"/>
        </pc:sldMkLst>
      </pc:sldChg>
      <pc:sldChg chg="del">
        <pc:chgData name="Gianmarco Gori" userId="cb23c283-f317-42e7-9c07-7255413c8c02" providerId="ADAL" clId="{6733DB60-A2F0-4AED-A178-E8488BCA20E4}" dt="2024-07-08T07:05:39.392" v="33" actId="47"/>
        <pc:sldMkLst>
          <pc:docMk/>
          <pc:sldMk cId="1165640779" sldId="573"/>
        </pc:sldMkLst>
      </pc:sldChg>
      <pc:sldChg chg="del">
        <pc:chgData name="Gianmarco Gori" userId="cb23c283-f317-42e7-9c07-7255413c8c02" providerId="ADAL" clId="{6733DB60-A2F0-4AED-A178-E8488BCA20E4}" dt="2024-07-08T07:05:43.805" v="35" actId="47"/>
        <pc:sldMkLst>
          <pc:docMk/>
          <pc:sldMk cId="3515658707" sldId="580"/>
        </pc:sldMkLst>
      </pc:sldChg>
      <pc:sldChg chg="del">
        <pc:chgData name="Gianmarco Gori" userId="cb23c283-f317-42e7-9c07-7255413c8c02" providerId="ADAL" clId="{6733DB60-A2F0-4AED-A178-E8488BCA20E4}" dt="2024-07-08T07:05:44.772" v="36" actId="47"/>
        <pc:sldMkLst>
          <pc:docMk/>
          <pc:sldMk cId="2306418165" sldId="581"/>
        </pc:sldMkLst>
      </pc:sldChg>
      <pc:sldChg chg="del">
        <pc:chgData name="Gianmarco Gori" userId="cb23c283-f317-42e7-9c07-7255413c8c02" providerId="ADAL" clId="{6733DB60-A2F0-4AED-A178-E8488BCA20E4}" dt="2024-07-08T07:05:46.388" v="38" actId="47"/>
        <pc:sldMkLst>
          <pc:docMk/>
          <pc:sldMk cId="2896978519" sldId="587"/>
        </pc:sldMkLst>
      </pc:sldChg>
      <pc:sldChg chg="del">
        <pc:chgData name="Gianmarco Gori" userId="cb23c283-f317-42e7-9c07-7255413c8c02" providerId="ADAL" clId="{6733DB60-A2F0-4AED-A178-E8488BCA20E4}" dt="2024-07-08T07:05:33.781" v="16" actId="47"/>
        <pc:sldMkLst>
          <pc:docMk/>
          <pc:sldMk cId="3456413622" sldId="588"/>
        </pc:sldMkLst>
      </pc:sldChg>
      <pc:sldChg chg="del">
        <pc:chgData name="Gianmarco Gori" userId="cb23c283-f317-42e7-9c07-7255413c8c02" providerId="ADAL" clId="{6733DB60-A2F0-4AED-A178-E8488BCA20E4}" dt="2024-07-08T07:05:34.782" v="21" actId="47"/>
        <pc:sldMkLst>
          <pc:docMk/>
          <pc:sldMk cId="2922333065" sldId="589"/>
        </pc:sldMkLst>
      </pc:sldChg>
      <pc:sldChg chg="del">
        <pc:chgData name="Gianmarco Gori" userId="cb23c283-f317-42e7-9c07-7255413c8c02" providerId="ADAL" clId="{6733DB60-A2F0-4AED-A178-E8488BCA20E4}" dt="2024-07-08T07:05:35.557" v="25" actId="47"/>
        <pc:sldMkLst>
          <pc:docMk/>
          <pc:sldMk cId="2493885953" sldId="590"/>
        </pc:sldMkLst>
      </pc:sldChg>
      <pc:sldChg chg="del">
        <pc:chgData name="Gianmarco Gori" userId="cb23c283-f317-42e7-9c07-7255413c8c02" providerId="ADAL" clId="{6733DB60-A2F0-4AED-A178-E8488BCA20E4}" dt="2024-07-08T07:05:36.705" v="29" actId="47"/>
        <pc:sldMkLst>
          <pc:docMk/>
          <pc:sldMk cId="3970738718" sldId="591"/>
        </pc:sldMkLst>
      </pc:sldChg>
      <pc:sldChg chg="del">
        <pc:chgData name="Gianmarco Gori" userId="cb23c283-f317-42e7-9c07-7255413c8c02" providerId="ADAL" clId="{6733DB60-A2F0-4AED-A178-E8488BCA20E4}" dt="2024-07-08T07:05:47.238" v="39" actId="47"/>
        <pc:sldMkLst>
          <pc:docMk/>
          <pc:sldMk cId="1673306329" sldId="592"/>
        </pc:sldMkLst>
      </pc:sldChg>
      <pc:sldChg chg="del">
        <pc:chgData name="Gianmarco Gori" userId="cb23c283-f317-42e7-9c07-7255413c8c02" providerId="ADAL" clId="{6733DB60-A2F0-4AED-A178-E8488BCA20E4}" dt="2024-07-08T07:05:48.554" v="40" actId="47"/>
        <pc:sldMkLst>
          <pc:docMk/>
          <pc:sldMk cId="771305210" sldId="593"/>
        </pc:sldMkLst>
      </pc:sldChg>
      <pc:sldChg chg="del">
        <pc:chgData name="Gianmarco Gori" userId="cb23c283-f317-42e7-9c07-7255413c8c02" providerId="ADAL" clId="{6733DB60-A2F0-4AED-A178-E8488BCA20E4}" dt="2024-07-08T07:05:34.572" v="20" actId="47"/>
        <pc:sldMkLst>
          <pc:docMk/>
          <pc:sldMk cId="207483" sldId="594"/>
        </pc:sldMkLst>
      </pc:sldChg>
      <pc:sldChg chg="del">
        <pc:chgData name="Gianmarco Gori" userId="cb23c283-f317-42e7-9c07-7255413c8c02" providerId="ADAL" clId="{6733DB60-A2F0-4AED-A178-E8488BCA20E4}" dt="2024-07-08T07:05:35.211" v="23" actId="47"/>
        <pc:sldMkLst>
          <pc:docMk/>
          <pc:sldMk cId="4105954824" sldId="595"/>
        </pc:sldMkLst>
      </pc:sldChg>
      <pc:sldChg chg="del">
        <pc:chgData name="Gianmarco Gori" userId="cb23c283-f317-42e7-9c07-7255413c8c02" providerId="ADAL" clId="{6733DB60-A2F0-4AED-A178-E8488BCA20E4}" dt="2024-07-08T07:05:34.372" v="19" actId="47"/>
        <pc:sldMkLst>
          <pc:docMk/>
          <pc:sldMk cId="4294685561" sldId="5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2286000"/>
            <a:ext cx="9601200" cy="3581400"/>
          </a:xfrm>
        </p:spPr>
        <p:txBody>
          <a:bodyPr wrap="square"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Objectives of the Tutorial and of the AI Act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Defining AI Systems and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Defining GPAI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Obligations of providers of GPAI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GPAI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Relevance for human-centric AI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</a:t>
            </a:fld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9E728E-6F6E-63AB-FA57-F031C7994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5743775" y="-381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834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66"/>
    </mc:Choice>
    <mc:Fallback>
      <p:transition spd="slow" advTm="3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EE0714F-09A6-2A59-2942-337C5844BFE9}"/>
              </a:ext>
            </a:extLst>
          </p:cNvPr>
          <p:cNvSpPr/>
          <p:nvPr/>
        </p:nvSpPr>
        <p:spPr>
          <a:xfrm>
            <a:off x="8072183" y="2375615"/>
            <a:ext cx="2178957" cy="1324370"/>
          </a:xfrm>
          <a:prstGeom prst="roundRect">
            <a:avLst>
              <a:gd name="adj" fmla="val 9438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technical documentation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Annex XI, section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E3DF4-C9A4-A17A-F35B-CCCF9C8746E3}"/>
              </a:ext>
            </a:extLst>
          </p:cNvPr>
          <p:cNvSpPr txBox="1"/>
          <p:nvPr/>
        </p:nvSpPr>
        <p:spPr>
          <a:xfrm>
            <a:off x="7583866" y="2762420"/>
            <a:ext cx="31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A534B1-FBBC-4DE2-CCA0-8CAE18C9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69" y="2256296"/>
            <a:ext cx="5940736" cy="317046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Obligations of (all) providers of GPAIMs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893A725-D661-7F64-1D9B-A17279E3BAD0}"/>
              </a:ext>
            </a:extLst>
          </p:cNvPr>
          <p:cNvSpPr txBox="1">
            <a:spLocks/>
          </p:cNvSpPr>
          <p:nvPr/>
        </p:nvSpPr>
        <p:spPr>
          <a:xfrm>
            <a:off x="7560391" y="1781445"/>
            <a:ext cx="3120347" cy="424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2E8C8D2-4D04-AE10-B298-37A6929D874C}"/>
              </a:ext>
            </a:extLst>
          </p:cNvPr>
          <p:cNvSpPr/>
          <p:nvPr/>
        </p:nvSpPr>
        <p:spPr>
          <a:xfrm>
            <a:off x="8072182" y="4080320"/>
            <a:ext cx="2178957" cy="1161774"/>
          </a:xfrm>
          <a:prstGeom prst="roundRect">
            <a:avLst>
              <a:gd name="adj" fmla="val 9438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Additional obligations </a:t>
            </a:r>
          </a:p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Article 55 AIA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7E587C-B10A-823D-D780-827E90F3B776}"/>
              </a:ext>
            </a:extLst>
          </p:cNvPr>
          <p:cNvSpPr txBox="1"/>
          <p:nvPr/>
        </p:nvSpPr>
        <p:spPr>
          <a:xfrm>
            <a:off x="7583866" y="4356793"/>
            <a:ext cx="31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FAD1FD-0E87-C1A0-2014-DA71AF36E932}"/>
              </a:ext>
            </a:extLst>
          </p:cNvPr>
          <p:cNvSpPr/>
          <p:nvPr/>
        </p:nvSpPr>
        <p:spPr>
          <a:xfrm>
            <a:off x="906179" y="318368"/>
            <a:ext cx="11209277" cy="790575"/>
          </a:xfrm>
          <a:prstGeom prst="roundRect">
            <a:avLst>
              <a:gd name="adj" fmla="val 9438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</a:t>
            </a:r>
            <a:r>
              <a:rPr lang="en-GB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obligations of </a:t>
            </a:r>
            <a:r>
              <a:rPr lang="en-GB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providers of GPAIMs presenting systemic risk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4631937-B895-3E4E-51E0-5FE01CD3BD4F}"/>
              </a:ext>
            </a:extLst>
          </p:cNvPr>
          <p:cNvSpPr/>
          <p:nvPr/>
        </p:nvSpPr>
        <p:spPr>
          <a:xfrm>
            <a:off x="2225943" y="3415414"/>
            <a:ext cx="4572000" cy="365760"/>
          </a:xfrm>
          <a:prstGeom prst="roundRect">
            <a:avLst>
              <a:gd name="adj" fmla="val 7500"/>
            </a:avLst>
          </a:prstGeom>
          <a:solidFill>
            <a:srgbClr val="00B050">
              <a:alpha val="1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downstream providers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9FA38E-4086-9FBC-A4BB-A36F7DB88013}"/>
              </a:ext>
            </a:extLst>
          </p:cNvPr>
          <p:cNvSpPr/>
          <p:nvPr/>
        </p:nvSpPr>
        <p:spPr>
          <a:xfrm>
            <a:off x="2225943" y="4621899"/>
            <a:ext cx="4572000" cy="365760"/>
          </a:xfrm>
          <a:prstGeom prst="roundRect">
            <a:avLst>
              <a:gd name="adj" fmla="val 12969"/>
            </a:avLst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policy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comply with EU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copyright law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A1FD06-02FD-3E1E-B159-F5173FD31818}"/>
              </a:ext>
            </a:extLst>
          </p:cNvPr>
          <p:cNvSpPr/>
          <p:nvPr/>
        </p:nvSpPr>
        <p:spPr>
          <a:xfrm>
            <a:off x="2225943" y="4032766"/>
            <a:ext cx="4572000" cy="365760"/>
          </a:xfrm>
          <a:prstGeom prst="roundRect">
            <a:avLst>
              <a:gd name="adj" fmla="val 4281"/>
            </a:avLst>
          </a:prstGeom>
          <a:solidFill>
            <a:schemeClr val="accent2">
              <a:lumMod val="20000"/>
              <a:lumOff val="80000"/>
              <a:alpha val="23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 about the content used for training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8D562-41ED-5132-6425-69377E01D857}"/>
              </a:ext>
            </a:extLst>
          </p:cNvPr>
          <p:cNvSpPr/>
          <p:nvPr/>
        </p:nvSpPr>
        <p:spPr>
          <a:xfrm>
            <a:off x="2225943" y="2851681"/>
            <a:ext cx="4572000" cy="365760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documentation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5716255-44E3-2FDE-930D-EA883FAA908D}"/>
              </a:ext>
            </a:extLst>
          </p:cNvPr>
          <p:cNvSpPr/>
          <p:nvPr/>
        </p:nvSpPr>
        <p:spPr>
          <a:xfrm>
            <a:off x="1187450" y="3436766"/>
            <a:ext cx="866835" cy="317048"/>
          </a:xfrm>
          <a:prstGeom prst="roundRect">
            <a:avLst>
              <a:gd name="adj" fmla="val 9438"/>
            </a:avLst>
          </a:prstGeom>
          <a:solidFill>
            <a:srgbClr val="00B050">
              <a:alpha val="10000"/>
            </a:srgbClr>
          </a:solidFill>
          <a:ln w="15875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53.1(b)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52B74DD-A2C4-62EE-F4EE-D7E39D927B11}"/>
              </a:ext>
            </a:extLst>
          </p:cNvPr>
          <p:cNvSpPr/>
          <p:nvPr/>
        </p:nvSpPr>
        <p:spPr>
          <a:xfrm>
            <a:off x="1187450" y="4645211"/>
            <a:ext cx="866835" cy="317047"/>
          </a:xfrm>
          <a:prstGeom prst="roundRect">
            <a:avLst>
              <a:gd name="adj" fmla="val 9438"/>
            </a:avLst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53.1(c)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6DBCC5-1AB6-AA4F-257C-CBC67EDB9553}"/>
              </a:ext>
            </a:extLst>
          </p:cNvPr>
          <p:cNvSpPr/>
          <p:nvPr/>
        </p:nvSpPr>
        <p:spPr>
          <a:xfrm>
            <a:off x="1190883" y="4056342"/>
            <a:ext cx="866835" cy="317047"/>
          </a:xfrm>
          <a:prstGeom prst="roundRect">
            <a:avLst>
              <a:gd name="adj" fmla="val 9438"/>
            </a:avLst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53.1(d)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55321C-0F1A-B0CC-7A8A-48A9BF41750D}"/>
              </a:ext>
            </a:extLst>
          </p:cNvPr>
          <p:cNvCxnSpPr>
            <a:cxnSpLocks/>
            <a:stCxn id="25" idx="3"/>
            <a:endCxn id="18" idx="1"/>
          </p:cNvCxnSpPr>
          <p:nvPr/>
        </p:nvCxnSpPr>
        <p:spPr>
          <a:xfrm>
            <a:off x="2054285" y="4803735"/>
            <a:ext cx="171658" cy="104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FA560D-9239-A63F-D583-3DF3EB2127B0}"/>
              </a:ext>
            </a:extLst>
          </p:cNvPr>
          <p:cNvSpPr/>
          <p:nvPr/>
        </p:nvSpPr>
        <p:spPr>
          <a:xfrm>
            <a:off x="1206500" y="2874992"/>
            <a:ext cx="866835" cy="317047"/>
          </a:xfrm>
          <a:prstGeom prst="roundRect">
            <a:avLst>
              <a:gd name="adj" fmla="val 9438"/>
            </a:avLst>
          </a:prstGeom>
          <a:solidFill>
            <a:schemeClr val="bg1">
              <a:lumMod val="85000"/>
              <a:alpha val="5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53.1(a)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B249B1-C286-BB92-A1D8-D58F947D6D33}"/>
              </a:ext>
            </a:extLst>
          </p:cNvPr>
          <p:cNvCxnSpPr>
            <a:cxnSpLocks/>
            <a:stCxn id="22" idx="3"/>
            <a:endCxn id="17" idx="1"/>
          </p:cNvCxnSpPr>
          <p:nvPr/>
        </p:nvCxnSpPr>
        <p:spPr>
          <a:xfrm>
            <a:off x="2054285" y="3595290"/>
            <a:ext cx="171658" cy="300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A9A8A99-5ED2-9947-965E-92D696CE74F3}"/>
              </a:ext>
            </a:extLst>
          </p:cNvPr>
          <p:cNvCxnSpPr>
            <a:cxnSpLocks/>
            <a:stCxn id="30" idx="3"/>
            <a:endCxn id="21" idx="1"/>
          </p:cNvCxnSpPr>
          <p:nvPr/>
        </p:nvCxnSpPr>
        <p:spPr>
          <a:xfrm>
            <a:off x="2073335" y="3033516"/>
            <a:ext cx="152608" cy="104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20123D-311D-C77F-FAA7-C097184040C8}"/>
              </a:ext>
            </a:extLst>
          </p:cNvPr>
          <p:cNvCxnSpPr>
            <a:cxnSpLocks/>
            <a:stCxn id="26" idx="3"/>
            <a:endCxn id="19" idx="1"/>
          </p:cNvCxnSpPr>
          <p:nvPr/>
        </p:nvCxnSpPr>
        <p:spPr>
          <a:xfrm>
            <a:off x="2057718" y="4214866"/>
            <a:ext cx="168225" cy="78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A2959BC5-2598-A5BB-B0BD-D7EDED533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9652038" y="233396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85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18"/>
    </mc:Choice>
    <mc:Fallback>
      <p:transition spd="slow" advTm="12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62" grpId="0" animBg="1"/>
      <p:bldP spid="10" grpId="0"/>
      <p:bldP spid="12" grpId="0"/>
      <p:bldP spid="36" grpId="0" animBg="1"/>
      <p:bldP spid="37" grpId="0"/>
      <p:bldP spid="17" grpId="0" animBg="1"/>
      <p:bldP spid="18" grpId="0" animBg="1"/>
      <p:bldP spid="19" grpId="0" animBg="1"/>
      <p:bldP spid="21" grpId="0" animBg="1"/>
      <p:bldP spid="22" grpId="0" animBg="1"/>
      <p:bldP spid="25" grpId="0" animBg="1"/>
      <p:bldP spid="26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ln w="12700"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 w="12700"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12700">
            <a:noFill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6BDE1-B934-CA4D-9582-EC33B925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879" y="145582"/>
            <a:ext cx="8910640" cy="490538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Art. 55 AIA: Additional obligations for providers of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GPAIMs with systemic risk</a:t>
            </a:r>
            <a:endParaRPr lang="en-GB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FA8765-028E-79C9-FEB2-E8D8929DAD3D}"/>
              </a:ext>
            </a:extLst>
          </p:cNvPr>
          <p:cNvSpPr/>
          <p:nvPr/>
        </p:nvSpPr>
        <p:spPr>
          <a:xfrm>
            <a:off x="1820445" y="1515688"/>
            <a:ext cx="4508957" cy="645537"/>
          </a:xfrm>
          <a:prstGeom prst="roundRect">
            <a:avLst>
              <a:gd name="adj" fmla="val 7500"/>
            </a:avLst>
          </a:prstGeom>
          <a:solidFill>
            <a:srgbClr val="C0000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assess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mitigate possible </a:t>
            </a:r>
            <a:r>
              <a:rPr lang="en-GB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systemic risk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5B4D4B-9AC6-9DC4-F34B-2FDAA185453E}"/>
              </a:ext>
            </a:extLst>
          </p:cNvPr>
          <p:cNvSpPr/>
          <p:nvPr/>
        </p:nvSpPr>
        <p:spPr>
          <a:xfrm>
            <a:off x="1928283" y="2617226"/>
            <a:ext cx="5672667" cy="612093"/>
          </a:xfrm>
          <a:prstGeom prst="roundRect">
            <a:avLst>
              <a:gd name="adj" fmla="val 18509"/>
            </a:avLst>
          </a:prstGeom>
          <a:solidFill>
            <a:srgbClr val="7030A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adequate level of </a:t>
            </a:r>
            <a:r>
              <a:rPr lang="en-GB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cybersecurity protection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A89074-426E-C6FF-5DAC-4F7E0ECDDC9A}"/>
              </a:ext>
            </a:extLst>
          </p:cNvPr>
          <p:cNvSpPr/>
          <p:nvPr/>
        </p:nvSpPr>
        <p:spPr>
          <a:xfrm>
            <a:off x="1817270" y="822755"/>
            <a:ext cx="2764330" cy="606674"/>
          </a:xfrm>
          <a:prstGeom prst="roundRect">
            <a:avLst>
              <a:gd name="adj" fmla="val 9438"/>
            </a:avLst>
          </a:prstGeom>
          <a:solidFill>
            <a:schemeClr val="accent6">
              <a:alpha val="2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perform model evaluation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605A54-2D5F-6D8B-A3A3-081B23C93E69}"/>
              </a:ext>
            </a:extLst>
          </p:cNvPr>
          <p:cNvSpPr/>
          <p:nvPr/>
        </p:nvSpPr>
        <p:spPr>
          <a:xfrm>
            <a:off x="8225223" y="2317550"/>
            <a:ext cx="2675229" cy="517556"/>
          </a:xfrm>
          <a:prstGeom prst="roundRect">
            <a:avLst>
              <a:gd name="adj" fmla="val 16137"/>
            </a:avLst>
          </a:prstGeom>
          <a:solidFill>
            <a:srgbClr val="7030A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GPAIM presenting systemic risk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91216CD-1BD5-C77D-41DC-962487554D48}"/>
              </a:ext>
            </a:extLst>
          </p:cNvPr>
          <p:cNvSpPr/>
          <p:nvPr/>
        </p:nvSpPr>
        <p:spPr>
          <a:xfrm>
            <a:off x="8225224" y="2888611"/>
            <a:ext cx="2675229" cy="699445"/>
          </a:xfrm>
          <a:prstGeom prst="roundRect">
            <a:avLst>
              <a:gd name="adj" fmla="val 13766"/>
            </a:avLst>
          </a:prstGeom>
          <a:solidFill>
            <a:srgbClr val="7030A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physical infrastructure of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GPAIM presenting systemic risk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66A3A3-6E7A-A97B-9301-20F2F5D73050}"/>
              </a:ext>
            </a:extLst>
          </p:cNvPr>
          <p:cNvSpPr/>
          <p:nvPr/>
        </p:nvSpPr>
        <p:spPr>
          <a:xfrm>
            <a:off x="989067" y="2696878"/>
            <a:ext cx="758241" cy="442509"/>
          </a:xfrm>
          <a:prstGeom prst="roundRect">
            <a:avLst>
              <a:gd name="adj" fmla="val 5358"/>
            </a:avLst>
          </a:prstGeom>
          <a:solidFill>
            <a:srgbClr val="7030A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(55.1d)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1495245-9088-3B05-A116-1B42CE64B7F2}"/>
              </a:ext>
            </a:extLst>
          </p:cNvPr>
          <p:cNvSpPr/>
          <p:nvPr/>
        </p:nvSpPr>
        <p:spPr>
          <a:xfrm>
            <a:off x="989067" y="905139"/>
            <a:ext cx="758241" cy="442509"/>
          </a:xfrm>
          <a:prstGeom prst="roundRect">
            <a:avLst>
              <a:gd name="adj" fmla="val 5358"/>
            </a:avLst>
          </a:prstGeom>
          <a:solidFill>
            <a:schemeClr val="accent6">
              <a:alpha val="2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55.1(a)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303F021-C981-FBE3-DF07-BB0EC4626776}"/>
              </a:ext>
            </a:extLst>
          </p:cNvPr>
          <p:cNvSpPr/>
          <p:nvPr/>
        </p:nvSpPr>
        <p:spPr>
          <a:xfrm>
            <a:off x="964349" y="1596830"/>
            <a:ext cx="758241" cy="442509"/>
          </a:xfrm>
          <a:prstGeom prst="roundRect">
            <a:avLst>
              <a:gd name="adj" fmla="val 5358"/>
            </a:avLst>
          </a:prstGeom>
          <a:solidFill>
            <a:srgbClr val="C0000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55.1(b)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CA5BEBCF-BB1F-A383-B538-E4F92535C6F3}"/>
              </a:ext>
            </a:extLst>
          </p:cNvPr>
          <p:cNvCxnSpPr>
            <a:cxnSpLocks/>
            <a:stCxn id="8" idx="3"/>
            <a:endCxn id="18" idx="1"/>
          </p:cNvCxnSpPr>
          <p:nvPr/>
        </p:nvCxnSpPr>
        <p:spPr>
          <a:xfrm flipV="1">
            <a:off x="7600950" y="2576328"/>
            <a:ext cx="624273" cy="3469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8070253C-8124-85AD-8FED-768A0F14431B}"/>
              </a:ext>
            </a:extLst>
          </p:cNvPr>
          <p:cNvCxnSpPr>
            <a:cxnSpLocks/>
            <a:stCxn id="8" idx="3"/>
            <a:endCxn id="19" idx="1"/>
          </p:cNvCxnSpPr>
          <p:nvPr/>
        </p:nvCxnSpPr>
        <p:spPr>
          <a:xfrm>
            <a:off x="7600950" y="2923273"/>
            <a:ext cx="624274" cy="3150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9713D6A-1D6E-3EF7-2979-DEB66778DAD7}"/>
              </a:ext>
            </a:extLst>
          </p:cNvPr>
          <p:cNvSpPr txBox="1"/>
          <p:nvPr/>
        </p:nvSpPr>
        <p:spPr>
          <a:xfrm>
            <a:off x="1317689" y="3740599"/>
            <a:ext cx="10385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R(115): …duly consider </a:t>
            </a:r>
            <a:r>
              <a:rPr lang="en-GB" sz="1200" i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accidental model leakage</a:t>
            </a:r>
            <a:r>
              <a:rPr lang="en-GB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200" i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unauthorised releases, circumvention of safety measures, and defence against cyberattacks, unauthorised access or model theft</a:t>
            </a:r>
            <a:r>
              <a:rPr lang="en-GB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algn="just"/>
            <a:r>
              <a:rPr lang="en-GB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…securing model weights, algorithms, servers, and data sets, e.g. through operational security measures for information security, specific cybersecurity policies, adequate technical and established solutions, and cyber and physical access controls…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53BDA-200D-B2DE-31EE-E32C52EEA7DB}"/>
              </a:ext>
            </a:extLst>
          </p:cNvPr>
          <p:cNvSpPr/>
          <p:nvPr/>
        </p:nvSpPr>
        <p:spPr>
          <a:xfrm>
            <a:off x="4500367" y="5311931"/>
            <a:ext cx="1829036" cy="474703"/>
          </a:xfrm>
          <a:prstGeom prst="roundRect">
            <a:avLst>
              <a:gd name="adj" fmla="val 5358"/>
            </a:avLst>
          </a:prstGeom>
          <a:solidFill>
            <a:schemeClr val="accent5">
              <a:lumMod val="60000"/>
              <a:lumOff val="40000"/>
              <a:alpha val="19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relevant information about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70DD164-CC21-2E8C-D44E-E232558DDEB5}"/>
              </a:ext>
            </a:extLst>
          </p:cNvPr>
          <p:cNvSpPr/>
          <p:nvPr/>
        </p:nvSpPr>
        <p:spPr>
          <a:xfrm>
            <a:off x="1924165" y="5250995"/>
            <a:ext cx="1306582" cy="304090"/>
          </a:xfrm>
          <a:prstGeom prst="roundRect">
            <a:avLst>
              <a:gd name="adj" fmla="val 5358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DBBDC71-22E4-55EE-668E-05D7C107D5C3}"/>
              </a:ext>
            </a:extLst>
          </p:cNvPr>
          <p:cNvSpPr/>
          <p:nvPr/>
        </p:nvSpPr>
        <p:spPr>
          <a:xfrm>
            <a:off x="1924165" y="4946335"/>
            <a:ext cx="1306582" cy="304090"/>
          </a:xfrm>
          <a:prstGeom prst="roundRect">
            <a:avLst>
              <a:gd name="adj" fmla="val 5358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keep track of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D491E4B-BABD-09EB-27FC-A65639B9DBB4}"/>
              </a:ext>
            </a:extLst>
          </p:cNvPr>
          <p:cNvSpPr/>
          <p:nvPr/>
        </p:nvSpPr>
        <p:spPr>
          <a:xfrm>
            <a:off x="1895636" y="5616530"/>
            <a:ext cx="2270209" cy="698357"/>
          </a:xfrm>
          <a:prstGeom prst="roundRect">
            <a:avLst>
              <a:gd name="adj" fmla="val 5358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report without undue delay to the AI Office and, as appropriate, to NCAs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75A5150-E7A3-A1A0-9B77-890B8DCB37D8}"/>
              </a:ext>
            </a:extLst>
          </p:cNvPr>
          <p:cNvSpPr/>
          <p:nvPr/>
        </p:nvSpPr>
        <p:spPr>
          <a:xfrm>
            <a:off x="989067" y="5394398"/>
            <a:ext cx="758241" cy="442509"/>
          </a:xfrm>
          <a:prstGeom prst="roundRect">
            <a:avLst>
              <a:gd name="adj" fmla="val 5358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55.1(c)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AA8E046-3181-3982-C391-D0C3DB7C892D}"/>
              </a:ext>
            </a:extLst>
          </p:cNvPr>
          <p:cNvSpPr/>
          <p:nvPr/>
        </p:nvSpPr>
        <p:spPr>
          <a:xfrm>
            <a:off x="6691101" y="5583324"/>
            <a:ext cx="4585190" cy="450676"/>
          </a:xfrm>
          <a:prstGeom prst="roundRect">
            <a:avLst>
              <a:gd name="adj" fmla="val 15020"/>
            </a:avLst>
          </a:prstGeom>
          <a:solidFill>
            <a:schemeClr val="accent5">
              <a:lumMod val="60000"/>
              <a:lumOff val="40000"/>
              <a:alpha val="19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corrective measures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address them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2879F2F-E3A5-E618-D63B-433BBA557B5D}"/>
              </a:ext>
            </a:extLst>
          </p:cNvPr>
          <p:cNvSpPr/>
          <p:nvPr/>
        </p:nvSpPr>
        <p:spPr>
          <a:xfrm>
            <a:off x="6691101" y="5105868"/>
            <a:ext cx="1933122" cy="402919"/>
          </a:xfrm>
          <a:prstGeom prst="roundRect">
            <a:avLst>
              <a:gd name="adj" fmla="val 23369"/>
            </a:avLst>
          </a:prstGeom>
          <a:solidFill>
            <a:schemeClr val="accent5">
              <a:lumMod val="60000"/>
              <a:lumOff val="40000"/>
              <a:alpha val="19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serious incidents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C706487C-F5CA-6DD4-5233-970C50243B33}"/>
              </a:ext>
            </a:extLst>
          </p:cNvPr>
          <p:cNvCxnSpPr>
            <a:cxnSpLocks/>
            <a:stCxn id="37" idx="3"/>
            <a:endCxn id="35" idx="1"/>
          </p:cNvCxnSpPr>
          <p:nvPr/>
        </p:nvCxnSpPr>
        <p:spPr>
          <a:xfrm>
            <a:off x="3230747" y="5098380"/>
            <a:ext cx="1269620" cy="450903"/>
          </a:xfrm>
          <a:prstGeom prst="bentConnector3">
            <a:avLst>
              <a:gd name="adj1" fmla="val 8801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3ADF229-EF0A-0853-080B-6D545434F7DE}"/>
              </a:ext>
            </a:extLst>
          </p:cNvPr>
          <p:cNvCxnSpPr>
            <a:cxnSpLocks/>
            <a:stCxn id="36" idx="3"/>
            <a:endCxn id="35" idx="1"/>
          </p:cNvCxnSpPr>
          <p:nvPr/>
        </p:nvCxnSpPr>
        <p:spPr>
          <a:xfrm>
            <a:off x="3230747" y="5403040"/>
            <a:ext cx="1269620" cy="146243"/>
          </a:xfrm>
          <a:prstGeom prst="bentConnector3">
            <a:avLst>
              <a:gd name="adj1" fmla="val 8851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363AD7F1-4A1F-8ACA-001B-9E864211B815}"/>
              </a:ext>
            </a:extLst>
          </p:cNvPr>
          <p:cNvCxnSpPr>
            <a:cxnSpLocks/>
            <a:stCxn id="38" idx="3"/>
            <a:endCxn id="35" idx="1"/>
          </p:cNvCxnSpPr>
          <p:nvPr/>
        </p:nvCxnSpPr>
        <p:spPr>
          <a:xfrm flipV="1">
            <a:off x="4165845" y="5549283"/>
            <a:ext cx="334522" cy="416426"/>
          </a:xfrm>
          <a:prstGeom prst="bentConnector3">
            <a:avLst>
              <a:gd name="adj1" fmla="val 5569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84FCA008-B6D8-B06D-F70C-84CAB9D86780}"/>
              </a:ext>
            </a:extLst>
          </p:cNvPr>
          <p:cNvCxnSpPr>
            <a:cxnSpLocks/>
            <a:stCxn id="35" idx="3"/>
            <a:endCxn id="41" idx="1"/>
          </p:cNvCxnSpPr>
          <p:nvPr/>
        </p:nvCxnSpPr>
        <p:spPr>
          <a:xfrm flipV="1">
            <a:off x="6329403" y="5307328"/>
            <a:ext cx="361698" cy="24195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14E2CA8-8D08-09C7-8F0A-B02BD60C6DF2}"/>
              </a:ext>
            </a:extLst>
          </p:cNvPr>
          <p:cNvCxnSpPr>
            <a:cxnSpLocks/>
            <a:stCxn id="35" idx="3"/>
            <a:endCxn id="40" idx="1"/>
          </p:cNvCxnSpPr>
          <p:nvPr/>
        </p:nvCxnSpPr>
        <p:spPr>
          <a:xfrm>
            <a:off x="6329403" y="5549283"/>
            <a:ext cx="361698" cy="25937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2FCEF3B1-66A2-9C77-8B78-51D9243E69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9871753" y="-180517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94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70"/>
    </mc:Choice>
    <mc:Fallback>
      <p:transition spd="slow" advTm="227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90D24D-CFCC-0D16-2266-5782D363FF38}"/>
              </a:ext>
            </a:extLst>
          </p:cNvPr>
          <p:cNvSpPr/>
          <p:nvPr/>
        </p:nvSpPr>
        <p:spPr>
          <a:xfrm>
            <a:off x="1642217" y="933201"/>
            <a:ext cx="2764330" cy="606674"/>
          </a:xfrm>
          <a:prstGeom prst="roundRect">
            <a:avLst>
              <a:gd name="adj" fmla="val 9438"/>
            </a:avLst>
          </a:prstGeom>
          <a:solidFill>
            <a:schemeClr val="accent6">
              <a:alpha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perform model evaluation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731D64-37A9-72E8-48B2-85486F5DDC11}"/>
              </a:ext>
            </a:extLst>
          </p:cNvPr>
          <p:cNvSpPr/>
          <p:nvPr/>
        </p:nvSpPr>
        <p:spPr>
          <a:xfrm>
            <a:off x="3485306" y="1927644"/>
            <a:ext cx="3913872" cy="673160"/>
          </a:xfrm>
          <a:prstGeom prst="roundRect">
            <a:avLst>
              <a:gd name="adj" fmla="val 9438"/>
            </a:avLst>
          </a:prstGeom>
          <a:solidFill>
            <a:schemeClr val="accent6">
              <a:alpha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including conducting and documenting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adversarial testing of the model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4E100A-220F-6D6A-4915-671B0B2CEDE4}"/>
              </a:ext>
            </a:extLst>
          </p:cNvPr>
          <p:cNvSpPr/>
          <p:nvPr/>
        </p:nvSpPr>
        <p:spPr>
          <a:xfrm>
            <a:off x="4829709" y="812170"/>
            <a:ext cx="2841710" cy="848735"/>
          </a:xfrm>
          <a:prstGeom prst="roundRect">
            <a:avLst>
              <a:gd name="adj" fmla="val 9438"/>
            </a:avLst>
          </a:prstGeom>
          <a:solidFill>
            <a:schemeClr val="accent6">
              <a:alpha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view to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mitigate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systemic risk</a:t>
            </a: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B40E13-0E66-E0AB-1C56-D8C44D4C4D5D}"/>
              </a:ext>
            </a:extLst>
          </p:cNvPr>
          <p:cNvSpPr/>
          <p:nvPr/>
        </p:nvSpPr>
        <p:spPr>
          <a:xfrm>
            <a:off x="799136" y="1005311"/>
            <a:ext cx="762536" cy="442509"/>
          </a:xfrm>
          <a:prstGeom prst="roundRect">
            <a:avLst>
              <a:gd name="adj" fmla="val 5358"/>
            </a:avLst>
          </a:prstGeom>
          <a:solidFill>
            <a:schemeClr val="accent6">
              <a:alpha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55.1(a)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4639A28-9CFA-05F6-6312-85453964CB95}"/>
              </a:ext>
            </a:extLst>
          </p:cNvPr>
          <p:cNvCxnSpPr>
            <a:cxnSpLocks/>
            <a:stCxn id="2" idx="2"/>
            <a:endCxn id="3" idx="1"/>
          </p:cNvCxnSpPr>
          <p:nvPr/>
        </p:nvCxnSpPr>
        <p:spPr>
          <a:xfrm rot="16200000" flipH="1">
            <a:off x="2892670" y="1671587"/>
            <a:ext cx="724349" cy="460924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7F9E19-7D00-6E6B-570F-146EF327181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4406547" y="1236538"/>
            <a:ext cx="42316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779449-9CFB-3466-C0A1-809FB88C4FD9}"/>
              </a:ext>
            </a:extLst>
          </p:cNvPr>
          <p:cNvSpPr/>
          <p:nvPr/>
        </p:nvSpPr>
        <p:spPr>
          <a:xfrm>
            <a:off x="8094581" y="1226052"/>
            <a:ext cx="3257040" cy="848735"/>
          </a:xfrm>
          <a:prstGeom prst="roundRect">
            <a:avLst>
              <a:gd name="adj" fmla="val 9438"/>
            </a:avLst>
          </a:prstGeom>
          <a:solidFill>
            <a:schemeClr val="accent6">
              <a:alpha val="1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accordance with standardised protocols and tools reflecting the state of the art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EEB50B-8E8D-CC2A-901A-0F883A6AADE6}"/>
              </a:ext>
            </a:extLst>
          </p:cNvPr>
          <p:cNvSpPr txBox="1"/>
          <p:nvPr/>
        </p:nvSpPr>
        <p:spPr>
          <a:xfrm>
            <a:off x="1258608" y="3915129"/>
            <a:ext cx="1039063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 strategies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including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 results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…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 criteria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metrics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the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methodology on the identification of limitations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Measures put in place for the purpose of conducting internal and/or external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adversarial testing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(e.g., red teaming),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adaptations, including alignment and fine-tuning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094A8F-2E50-D5D5-6F79-C5975A865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99" y="3398501"/>
            <a:ext cx="6478878" cy="420540"/>
          </a:xfrm>
        </p:spPr>
        <p:txBody>
          <a:bodyPr>
            <a:noAutofit/>
          </a:bodyPr>
          <a:lstStyle/>
          <a:p>
            <a:pPr algn="l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Additional technical documentation -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Annex XI, section 2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C41BA163-03F5-5B3B-D9C0-A7915CEB7B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560451" y="-614290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01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74"/>
    </mc:Choice>
    <mc:Fallback>
      <p:transition spd="slow" advTm="16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11" grpId="0" animBg="1"/>
      <p:bldP spid="12" grpId="0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1C7749F-2BF7-7313-7169-58462BFD19F4}"/>
              </a:ext>
            </a:extLst>
          </p:cNvPr>
          <p:cNvSpPr/>
          <p:nvPr/>
        </p:nvSpPr>
        <p:spPr>
          <a:xfrm>
            <a:off x="1610805" y="576115"/>
            <a:ext cx="4245465" cy="1383477"/>
          </a:xfrm>
          <a:prstGeom prst="roundRect">
            <a:avLst>
              <a:gd name="adj" fmla="val 7500"/>
            </a:avLst>
          </a:prstGeom>
          <a:solidFill>
            <a:srgbClr val="C0000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assess and mitigate </a:t>
            </a:r>
          </a:p>
          <a:p>
            <a:pPr algn="ctr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 </a:t>
            </a:r>
            <a:r>
              <a:rPr lang="en-GB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systemic risks</a:t>
            </a:r>
            <a:r>
              <a:rPr lang="en-GB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EU level, including their sources, </a:t>
            </a:r>
          </a:p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may stem from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A563A2-ACF6-0983-2C60-04ED33A5157C}"/>
              </a:ext>
            </a:extLst>
          </p:cNvPr>
          <p:cNvSpPr/>
          <p:nvPr/>
        </p:nvSpPr>
        <p:spPr>
          <a:xfrm>
            <a:off x="744423" y="977960"/>
            <a:ext cx="776152" cy="442509"/>
          </a:xfrm>
          <a:prstGeom prst="roundRect">
            <a:avLst>
              <a:gd name="adj" fmla="val 5358"/>
            </a:avLst>
          </a:prstGeom>
          <a:solidFill>
            <a:srgbClr val="C0000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55.1(b)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558BA2-9F31-C627-E2C7-3D3BCB9E8F8A}"/>
              </a:ext>
            </a:extLst>
          </p:cNvPr>
          <p:cNvSpPr/>
          <p:nvPr/>
        </p:nvSpPr>
        <p:spPr>
          <a:xfrm>
            <a:off x="6335732" y="495471"/>
            <a:ext cx="2341226" cy="438424"/>
          </a:xfrm>
          <a:prstGeom prst="roundRect">
            <a:avLst>
              <a:gd name="adj" fmla="val 7500"/>
            </a:avLst>
          </a:prstGeom>
          <a:solidFill>
            <a:srgbClr val="C0000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development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0E6E379-3DF8-20BC-D961-70506A067E79}"/>
              </a:ext>
            </a:extLst>
          </p:cNvPr>
          <p:cNvSpPr/>
          <p:nvPr/>
        </p:nvSpPr>
        <p:spPr>
          <a:xfrm>
            <a:off x="9228151" y="807813"/>
            <a:ext cx="1570489" cy="929046"/>
          </a:xfrm>
          <a:prstGeom prst="roundRect">
            <a:avLst>
              <a:gd name="adj" fmla="val 7500"/>
            </a:avLst>
          </a:prstGeom>
          <a:solidFill>
            <a:srgbClr val="C0000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GPAIMs presenting systemic risk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D576FE-7F41-4948-CDB3-43CCADE8137B}"/>
              </a:ext>
            </a:extLst>
          </p:cNvPr>
          <p:cNvSpPr txBox="1">
            <a:spLocks/>
          </p:cNvSpPr>
          <p:nvPr/>
        </p:nvSpPr>
        <p:spPr>
          <a:xfrm>
            <a:off x="982640" y="3088249"/>
            <a:ext cx="9045539" cy="167274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Obligation to “…</a:t>
            </a:r>
            <a:r>
              <a:rPr lang="en-GB" sz="1600" b="1" i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continuously</a:t>
            </a:r>
            <a:r>
              <a:rPr lang="en-GB" sz="1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assess and mitigate systemic risks, </a:t>
            </a: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including for example by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putting in place </a:t>
            </a:r>
            <a:r>
              <a:rPr lang="en-GB" sz="1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risk-management policies, </a:t>
            </a: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as </a:t>
            </a:r>
            <a:r>
              <a:rPr lang="en-GB" sz="1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accountability and governance processes,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implementing</a:t>
            </a:r>
            <a:r>
              <a:rPr lang="en-GB" sz="1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post-market monitoring,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taking appropriate measures </a:t>
            </a:r>
            <a:r>
              <a:rPr lang="en-GB" sz="1600" b="1" i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along the entire model’s lifecycle </a:t>
            </a: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cooperating</a:t>
            </a: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relevant </a:t>
            </a:r>
            <a:r>
              <a:rPr lang="en-GB" sz="1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actors</a:t>
            </a: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along the </a:t>
            </a:r>
            <a:r>
              <a:rPr lang="en-GB" sz="1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value chain</a:t>
            </a:r>
            <a:r>
              <a:rPr lang="en-GB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[R(114)] </a:t>
            </a:r>
            <a:endParaRPr lang="en-GB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CA6ABB-26E6-7D46-526B-B11FE4C82AB2}"/>
              </a:ext>
            </a:extLst>
          </p:cNvPr>
          <p:cNvSpPr/>
          <p:nvPr/>
        </p:nvSpPr>
        <p:spPr>
          <a:xfrm>
            <a:off x="6335732" y="1053124"/>
            <a:ext cx="2341226" cy="438424"/>
          </a:xfrm>
          <a:prstGeom prst="roundRect">
            <a:avLst>
              <a:gd name="adj" fmla="val 7500"/>
            </a:avLst>
          </a:prstGeom>
          <a:solidFill>
            <a:srgbClr val="C0000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placing on the market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7821DE-6004-F440-F573-76671ED71503}"/>
              </a:ext>
            </a:extLst>
          </p:cNvPr>
          <p:cNvSpPr/>
          <p:nvPr/>
        </p:nvSpPr>
        <p:spPr>
          <a:xfrm>
            <a:off x="6335732" y="1642909"/>
            <a:ext cx="2341226" cy="426728"/>
          </a:xfrm>
          <a:prstGeom prst="roundRect">
            <a:avLst>
              <a:gd name="adj" fmla="val 7500"/>
            </a:avLst>
          </a:prstGeom>
          <a:solidFill>
            <a:srgbClr val="C00000">
              <a:alpha val="1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D0A9FC7-2AAC-FA86-012F-4A51F83DF5D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856270" y="714683"/>
            <a:ext cx="479462" cy="55317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C9644963-F68A-14CE-DC2D-9D4C491CBB52}"/>
              </a:ext>
            </a:extLst>
          </p:cNvPr>
          <p:cNvCxnSpPr>
            <a:cxnSpLocks/>
            <a:stCxn id="18" idx="3"/>
            <a:endCxn id="7" idx="1"/>
          </p:cNvCxnSpPr>
          <p:nvPr/>
        </p:nvCxnSpPr>
        <p:spPr>
          <a:xfrm>
            <a:off x="5856270" y="1267854"/>
            <a:ext cx="479462" cy="448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D180A02-AB83-C02A-3D95-32CD03322136}"/>
              </a:ext>
            </a:extLst>
          </p:cNvPr>
          <p:cNvCxnSpPr>
            <a:cxnSpLocks/>
            <a:stCxn id="18" idx="3"/>
            <a:endCxn id="8" idx="1"/>
          </p:cNvCxnSpPr>
          <p:nvPr/>
        </p:nvCxnSpPr>
        <p:spPr>
          <a:xfrm>
            <a:off x="5856270" y="1267854"/>
            <a:ext cx="479462" cy="5884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B192F0FF-FAE0-4A3A-3274-CAB7E513131A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8676958" y="714683"/>
            <a:ext cx="551193" cy="55765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FC32E9AF-2A2C-F9CC-168E-0C0123B9DF28}"/>
              </a:ext>
            </a:extLst>
          </p:cNvPr>
          <p:cNvCxnSpPr>
            <a:cxnSpLocks/>
            <a:stCxn id="7" idx="3"/>
            <a:endCxn id="21" idx="1"/>
          </p:cNvCxnSpPr>
          <p:nvPr/>
        </p:nvCxnSpPr>
        <p:spPr>
          <a:xfrm>
            <a:off x="8676958" y="1272336"/>
            <a:ext cx="551193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6B77F685-7943-2B00-6C7D-0C01D857DCF7}"/>
              </a:ext>
            </a:extLst>
          </p:cNvPr>
          <p:cNvCxnSpPr>
            <a:cxnSpLocks/>
            <a:stCxn id="8" idx="3"/>
            <a:endCxn id="21" idx="1"/>
          </p:cNvCxnSpPr>
          <p:nvPr/>
        </p:nvCxnSpPr>
        <p:spPr>
          <a:xfrm flipV="1">
            <a:off x="8676958" y="1272336"/>
            <a:ext cx="551193" cy="58393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CDA1ABA0-74FB-83E1-ABE5-C479C27C3C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540677" y="-314017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24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11"/>
    </mc:Choice>
    <mc:Fallback>
      <p:transition spd="slow" advTm="20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14" grpId="0" build="p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7.6|53.9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6.3|88.1|12.8|9.8|73.5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8.1|8.4|11.4|17.7|2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|17.3|3.1|37.6|1.2|16.9|9.4|2.3|7.2"/>
</p:tagLst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8f0c39-24cc-4cae-b528-bd7e2675075c">
      <Terms xmlns="http://schemas.microsoft.com/office/infopath/2007/PartnerControls"/>
    </lcf76f155ced4ddcb4097134ff3c332f>
    <TaxCatchAll xmlns="cd8dbb2b-04fc-4bb6-a0ad-d8ab628e44c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3737EA0A6D5746A9158138BD8E523C" ma:contentTypeVersion="17" ma:contentTypeDescription="Create a new document." ma:contentTypeScope="" ma:versionID="72bf01ddb794a403a14d5650a25482e4">
  <xsd:schema xmlns:xsd="http://www.w3.org/2001/XMLSchema" xmlns:xs="http://www.w3.org/2001/XMLSchema" xmlns:p="http://schemas.microsoft.com/office/2006/metadata/properties" xmlns:ns2="228f0c39-24cc-4cae-b528-bd7e2675075c" xmlns:ns3="cd8dbb2b-04fc-4bb6-a0ad-d8ab628e44c2" targetNamespace="http://schemas.microsoft.com/office/2006/metadata/properties" ma:root="true" ma:fieldsID="5fb002bf1e69255f3db2f4e38d0a8531" ns2:_="" ns3:_="">
    <xsd:import namespace="228f0c39-24cc-4cae-b528-bd7e2675075c"/>
    <xsd:import namespace="cd8dbb2b-04fc-4bb6-a0ad-d8ab628e4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f0c39-24cc-4cae-b528-bd7e26750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0a49bc4-c9e0-412a-b7e2-852193553b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dbb2b-04fc-4bb6-a0ad-d8ab628e4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d603819-b1d7-433a-89fa-04f4e01fd02a}" ma:internalName="TaxCatchAll" ma:showField="CatchAllData" ma:web="cd8dbb2b-04fc-4bb6-a0ad-d8ab628e4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5EB424-8B2D-429B-916E-8CD0F2359EFC}">
  <ds:schemaRefs>
    <ds:schemaRef ds:uri="http://purl.org/dc/dcmitype/"/>
    <ds:schemaRef ds:uri="http://purl.org/dc/elements/1.1/"/>
    <ds:schemaRef ds:uri="http://schemas.microsoft.com/office/2006/documentManagement/types"/>
    <ds:schemaRef ds:uri="cd8dbb2b-04fc-4bb6-a0ad-d8ab628e44c2"/>
    <ds:schemaRef ds:uri="http://schemas.microsoft.com/office/infopath/2007/PartnerControls"/>
    <ds:schemaRef ds:uri="228f0c39-24cc-4cae-b528-bd7e2675075c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ECD2E2-E646-4F62-8381-877CF46E8F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8f0c39-24cc-4cae-b528-bd7e2675075c"/>
    <ds:schemaRef ds:uri="cd8dbb2b-04fc-4bb6-a0ad-d8ab628e44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506</Words>
  <Application>Microsoft Office PowerPoint</Application>
  <PresentationFormat>Widescreen</PresentationFormat>
  <Paragraphs>78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Broadway</vt:lpstr>
      <vt:lpstr>Calibri</vt:lpstr>
      <vt:lpstr>Franklin Gothic Book</vt:lpstr>
      <vt:lpstr>Futura Medium</vt:lpstr>
      <vt:lpstr>Times New Roman</vt:lpstr>
      <vt:lpstr>Bijsnijden</vt:lpstr>
      <vt:lpstr>What’s up?</vt:lpstr>
      <vt:lpstr>Obligations of (all) providers of GPAIMs</vt:lpstr>
      <vt:lpstr>Art. 55 AIA: Additional obligations for providers of GPAIMs with systemic risk</vt:lpstr>
      <vt:lpstr>Additional technical documentation - Annex XI, section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Gianmarco Gori</cp:lastModifiedBy>
  <cp:revision>36</cp:revision>
  <dcterms:created xsi:type="dcterms:W3CDTF">2020-09-10T14:27:08Z</dcterms:created>
  <dcterms:modified xsi:type="dcterms:W3CDTF">2024-07-08T13:20:28Z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0x010100723737EA0A6D5746A9158138BD8E523C</vt:lpwstr>
  </property>
  <property fmtid="{D5CDD505-2E9C-101B-9397-08002B2CF9AE}" pid="3" name="MediaServiceImageTags">
    <vt:lpwstr/>
  </property>
</Properties>
</file>