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sldIdLst>
    <p:sldId id="505" r:id="rId5"/>
    <p:sldId id="580" r:id="rId6"/>
    <p:sldId id="581" r:id="rId7"/>
    <p:sldId id="501" r:id="rId8"/>
    <p:sldId id="470" r:id="rId9"/>
    <p:sldId id="586" r:id="rId10"/>
    <p:sldId id="603" r:id="rId11"/>
    <p:sldId id="605" r:id="rId12"/>
    <p:sldId id="60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FF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5D5D2F-7D10-48F9-8EC4-4F6D40441785}" v="1" dt="2024-07-09T05:21:24.525"/>
    <p1510:client id="{6F1C1FE3-F82B-47E1-8C7A-E3FA3301849A}" v="9" dt="2024-07-08T13:40:14.801"/>
    <p1510:client id="{AA557635-46E6-4DEB-B195-8AC0498475F3}" v="145" dt="2024-07-09T05:30:35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61927" autoAdjust="0"/>
  </p:normalViewPr>
  <p:slideViewPr>
    <p:cSldViewPr snapToGrid="0" snapToObjects="1">
      <p:cViewPr varScale="1">
        <p:scale>
          <a:sx n="70" d="100"/>
          <a:sy n="70" d="100"/>
        </p:scale>
        <p:origin x="23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anmarco Gori" userId="cb23c283-f317-42e7-9c07-7255413c8c02" providerId="ADAL" clId="{AA557635-46E6-4DEB-B195-8AC0498475F3}"/>
    <pc:docChg chg="custSel addSld delSld modSld">
      <pc:chgData name="Gianmarco Gori" userId="cb23c283-f317-42e7-9c07-7255413c8c02" providerId="ADAL" clId="{AA557635-46E6-4DEB-B195-8AC0498475F3}" dt="2024-07-09T06:08:19.633" v="397" actId="47"/>
      <pc:docMkLst>
        <pc:docMk/>
      </pc:docMkLst>
      <pc:sldChg chg="modSp del mod">
        <pc:chgData name="Gianmarco Gori" userId="cb23c283-f317-42e7-9c07-7255413c8c02" providerId="ADAL" clId="{AA557635-46E6-4DEB-B195-8AC0498475F3}" dt="2024-07-09T06:08:05.770" v="395" actId="47"/>
        <pc:sldMkLst>
          <pc:docMk/>
          <pc:sldMk cId="1643838704" sldId="603"/>
        </pc:sldMkLst>
        <pc:spChg chg="mod">
          <ac:chgData name="Gianmarco Gori" userId="cb23c283-f317-42e7-9c07-7255413c8c02" providerId="ADAL" clId="{AA557635-46E6-4DEB-B195-8AC0498475F3}" dt="2024-07-09T05:23:15.743" v="26" actId="1035"/>
          <ac:spMkLst>
            <pc:docMk/>
            <pc:sldMk cId="1643838704" sldId="603"/>
            <ac:spMk id="2" creationId="{F190A069-0952-CB86-C906-F4C2D5310B40}"/>
          </ac:spMkLst>
        </pc:spChg>
        <pc:spChg chg="mod">
          <ac:chgData name="Gianmarco Gori" userId="cb23c283-f317-42e7-9c07-7255413c8c02" providerId="ADAL" clId="{AA557635-46E6-4DEB-B195-8AC0498475F3}" dt="2024-07-09T05:24:10.041" v="40" actId="20577"/>
          <ac:spMkLst>
            <pc:docMk/>
            <pc:sldMk cId="1643838704" sldId="603"/>
            <ac:spMk id="3" creationId="{48597C9E-40A5-B377-5EE6-FF96326FAB7B}"/>
          </ac:spMkLst>
        </pc:spChg>
        <pc:spChg chg="mod">
          <ac:chgData name="Gianmarco Gori" userId="cb23c283-f317-42e7-9c07-7255413c8c02" providerId="ADAL" clId="{AA557635-46E6-4DEB-B195-8AC0498475F3}" dt="2024-07-09T05:22:58.863" v="1" actId="6549"/>
          <ac:spMkLst>
            <pc:docMk/>
            <pc:sldMk cId="1643838704" sldId="603"/>
            <ac:spMk id="4" creationId="{EAF43731-C827-6ADB-9B3C-32DB19E5D282}"/>
          </ac:spMkLst>
        </pc:spChg>
        <pc:spChg chg="mod">
          <ac:chgData name="Gianmarco Gori" userId="cb23c283-f317-42e7-9c07-7255413c8c02" providerId="ADAL" clId="{AA557635-46E6-4DEB-B195-8AC0498475F3}" dt="2024-07-09T05:23:03.047" v="2" actId="20577"/>
          <ac:spMkLst>
            <pc:docMk/>
            <pc:sldMk cId="1643838704" sldId="603"/>
            <ac:spMk id="5" creationId="{AAFE9CA6-2D64-0DEA-4E8A-B13796BF305B}"/>
          </ac:spMkLst>
        </pc:spChg>
      </pc:sldChg>
      <pc:sldChg chg="add del">
        <pc:chgData name="Gianmarco Gori" userId="cb23c283-f317-42e7-9c07-7255413c8c02" providerId="ADAL" clId="{AA557635-46E6-4DEB-B195-8AC0498475F3}" dt="2024-07-09T06:08:19.633" v="397" actId="47"/>
        <pc:sldMkLst>
          <pc:docMk/>
          <pc:sldMk cId="59902516" sldId="604"/>
        </pc:sldMkLst>
      </pc:sldChg>
      <pc:sldChg chg="addSp delSp modSp add del mod delAnim modAnim">
        <pc:chgData name="Gianmarco Gori" userId="cb23c283-f317-42e7-9c07-7255413c8c02" providerId="ADAL" clId="{AA557635-46E6-4DEB-B195-8AC0498475F3}" dt="2024-07-09T06:08:16.098" v="396" actId="47"/>
        <pc:sldMkLst>
          <pc:docMk/>
          <pc:sldMk cId="3079722454" sldId="605"/>
        </pc:sldMkLst>
        <pc:spChg chg="del">
          <ac:chgData name="Gianmarco Gori" userId="cb23c283-f317-42e7-9c07-7255413c8c02" providerId="ADAL" clId="{AA557635-46E6-4DEB-B195-8AC0498475F3}" dt="2024-07-09T05:25:11.606" v="42" actId="478"/>
          <ac:spMkLst>
            <pc:docMk/>
            <pc:sldMk cId="3079722454" sldId="605"/>
            <ac:spMk id="3" creationId="{48597C9E-40A5-B377-5EE6-FF96326FAB7B}"/>
          </ac:spMkLst>
        </pc:spChg>
        <pc:spChg chg="add del mod">
          <ac:chgData name="Gianmarco Gori" userId="cb23c283-f317-42e7-9c07-7255413c8c02" providerId="ADAL" clId="{AA557635-46E6-4DEB-B195-8AC0498475F3}" dt="2024-07-09T05:25:16.475" v="43" actId="478"/>
          <ac:spMkLst>
            <pc:docMk/>
            <pc:sldMk cId="3079722454" sldId="605"/>
            <ac:spMk id="8" creationId="{8FE1F5A7-70C4-4DA3-2B66-AA3B8FE95A3F}"/>
          </ac:spMkLst>
        </pc:spChg>
        <pc:spChg chg="add mod">
          <ac:chgData name="Gianmarco Gori" userId="cb23c283-f317-42e7-9c07-7255413c8c02" providerId="ADAL" clId="{AA557635-46E6-4DEB-B195-8AC0498475F3}" dt="2024-07-09T05:34:03.685" v="375" actId="1076"/>
          <ac:spMkLst>
            <pc:docMk/>
            <pc:sldMk cId="3079722454" sldId="605"/>
            <ac:spMk id="9" creationId="{17E04679-03A9-7B76-26EE-A308B1781DCA}"/>
          </ac:spMkLst>
        </pc:spChg>
        <pc:spChg chg="add mod">
          <ac:chgData name="Gianmarco Gori" userId="cb23c283-f317-42e7-9c07-7255413c8c02" providerId="ADAL" clId="{AA557635-46E6-4DEB-B195-8AC0498475F3}" dt="2024-07-09T05:34:40.507" v="394" actId="1037"/>
          <ac:spMkLst>
            <pc:docMk/>
            <pc:sldMk cId="3079722454" sldId="605"/>
            <ac:spMk id="10" creationId="{2B436438-2A41-122E-DC37-4865511DB29D}"/>
          </ac:spMkLst>
        </pc:spChg>
        <pc:spChg chg="add mod">
          <ac:chgData name="Gianmarco Gori" userId="cb23c283-f317-42e7-9c07-7255413c8c02" providerId="ADAL" clId="{AA557635-46E6-4DEB-B195-8AC0498475F3}" dt="2024-07-09T05:31:54.504" v="303" actId="1037"/>
          <ac:spMkLst>
            <pc:docMk/>
            <pc:sldMk cId="3079722454" sldId="605"/>
            <ac:spMk id="11" creationId="{38C80B0F-D120-B111-D7BE-27A7DD27F496}"/>
          </ac:spMkLst>
        </pc:spChg>
        <pc:spChg chg="add mod">
          <ac:chgData name="Gianmarco Gori" userId="cb23c283-f317-42e7-9c07-7255413c8c02" providerId="ADAL" clId="{AA557635-46E6-4DEB-B195-8AC0498475F3}" dt="2024-07-09T05:31:54.504" v="303" actId="1037"/>
          <ac:spMkLst>
            <pc:docMk/>
            <pc:sldMk cId="3079722454" sldId="605"/>
            <ac:spMk id="12" creationId="{D346458E-2E75-A738-5AF2-0666556594FD}"/>
          </ac:spMkLst>
        </pc:spChg>
        <pc:spChg chg="add mod">
          <ac:chgData name="Gianmarco Gori" userId="cb23c283-f317-42e7-9c07-7255413c8c02" providerId="ADAL" clId="{AA557635-46E6-4DEB-B195-8AC0498475F3}" dt="2024-07-09T05:31:54.504" v="303" actId="1037"/>
          <ac:spMkLst>
            <pc:docMk/>
            <pc:sldMk cId="3079722454" sldId="605"/>
            <ac:spMk id="13" creationId="{9408CFB3-3039-6960-052E-BD206C00540B}"/>
          </ac:spMkLst>
        </pc:spChg>
        <pc:spChg chg="add del mod">
          <ac:chgData name="Gianmarco Gori" userId="cb23c283-f317-42e7-9c07-7255413c8c02" providerId="ADAL" clId="{AA557635-46E6-4DEB-B195-8AC0498475F3}" dt="2024-07-09T05:27:38.932" v="206" actId="478"/>
          <ac:spMkLst>
            <pc:docMk/>
            <pc:sldMk cId="3079722454" sldId="605"/>
            <ac:spMk id="14" creationId="{E3E7C151-E69D-8750-A481-5646BA14C5C9}"/>
          </ac:spMkLst>
        </pc:spChg>
        <pc:spChg chg="add mod">
          <ac:chgData name="Gianmarco Gori" userId="cb23c283-f317-42e7-9c07-7255413c8c02" providerId="ADAL" clId="{AA557635-46E6-4DEB-B195-8AC0498475F3}" dt="2024-07-09T05:31:54.504" v="303" actId="1037"/>
          <ac:spMkLst>
            <pc:docMk/>
            <pc:sldMk cId="3079722454" sldId="605"/>
            <ac:spMk id="15" creationId="{27723128-5878-2195-1ED9-B8D07FB9FEDD}"/>
          </ac:spMkLst>
        </pc:spChg>
        <pc:spChg chg="add mod">
          <ac:chgData name="Gianmarco Gori" userId="cb23c283-f317-42e7-9c07-7255413c8c02" providerId="ADAL" clId="{AA557635-46E6-4DEB-B195-8AC0498475F3}" dt="2024-07-09T05:31:54.504" v="303" actId="1037"/>
          <ac:spMkLst>
            <pc:docMk/>
            <pc:sldMk cId="3079722454" sldId="605"/>
            <ac:spMk id="16" creationId="{3621D2D8-3686-579A-F834-81BF198E614B}"/>
          </ac:spMkLst>
        </pc:spChg>
        <pc:spChg chg="add mod">
          <ac:chgData name="Gianmarco Gori" userId="cb23c283-f317-42e7-9c07-7255413c8c02" providerId="ADAL" clId="{AA557635-46E6-4DEB-B195-8AC0498475F3}" dt="2024-07-09T05:31:54.504" v="303" actId="1037"/>
          <ac:spMkLst>
            <pc:docMk/>
            <pc:sldMk cId="3079722454" sldId="605"/>
            <ac:spMk id="19" creationId="{0E5E43B9-C871-AAB0-7009-085A0026E93D}"/>
          </ac:spMkLst>
        </pc:spChg>
        <pc:spChg chg="add mod">
          <ac:chgData name="Gianmarco Gori" userId="cb23c283-f317-42e7-9c07-7255413c8c02" providerId="ADAL" clId="{AA557635-46E6-4DEB-B195-8AC0498475F3}" dt="2024-07-09T05:34:40.507" v="394" actId="1037"/>
          <ac:spMkLst>
            <pc:docMk/>
            <pc:sldMk cId="3079722454" sldId="605"/>
            <ac:spMk id="21" creationId="{49A786D0-1282-E32F-3154-65D90EF15998}"/>
          </ac:spMkLst>
        </pc:spChg>
        <pc:spChg chg="add mod">
          <ac:chgData name="Gianmarco Gori" userId="cb23c283-f317-42e7-9c07-7255413c8c02" providerId="ADAL" clId="{AA557635-46E6-4DEB-B195-8AC0498475F3}" dt="2024-07-09T05:34:40.507" v="394" actId="1037"/>
          <ac:spMkLst>
            <pc:docMk/>
            <pc:sldMk cId="3079722454" sldId="605"/>
            <ac:spMk id="23" creationId="{732BA259-1B9B-2F8D-54EE-49C121935AF9}"/>
          </ac:spMkLst>
        </pc:spChg>
        <pc:spChg chg="add mod">
          <ac:chgData name="Gianmarco Gori" userId="cb23c283-f317-42e7-9c07-7255413c8c02" providerId="ADAL" clId="{AA557635-46E6-4DEB-B195-8AC0498475F3}" dt="2024-07-09T05:34:40.507" v="394" actId="1037"/>
          <ac:spMkLst>
            <pc:docMk/>
            <pc:sldMk cId="3079722454" sldId="605"/>
            <ac:spMk id="25" creationId="{13C2C461-E89A-B783-A530-C48A6E2CF191}"/>
          </ac:spMkLst>
        </pc:spChg>
        <pc:spChg chg="add mod">
          <ac:chgData name="Gianmarco Gori" userId="cb23c283-f317-42e7-9c07-7255413c8c02" providerId="ADAL" clId="{AA557635-46E6-4DEB-B195-8AC0498475F3}" dt="2024-07-09T05:33:48.218" v="366" actId="1076"/>
          <ac:spMkLst>
            <pc:docMk/>
            <pc:sldMk cId="3079722454" sldId="605"/>
            <ac:spMk id="32" creationId="{F8AD818C-F8A9-8D05-3415-83EA3C76CC14}"/>
          </ac:spMkLst>
        </pc:spChg>
        <pc:spChg chg="add mod">
          <ac:chgData name="Gianmarco Gori" userId="cb23c283-f317-42e7-9c07-7255413c8c02" providerId="ADAL" clId="{AA557635-46E6-4DEB-B195-8AC0498475F3}" dt="2024-07-09T05:33:36.845" v="365" actId="1076"/>
          <ac:spMkLst>
            <pc:docMk/>
            <pc:sldMk cId="3079722454" sldId="605"/>
            <ac:spMk id="33" creationId="{302BAFBA-55C7-FB67-66DA-E615866174DA}"/>
          </ac:spMkLst>
        </pc:spChg>
        <pc:cxnChg chg="add mod">
          <ac:chgData name="Gianmarco Gori" userId="cb23c283-f317-42e7-9c07-7255413c8c02" providerId="ADAL" clId="{AA557635-46E6-4DEB-B195-8AC0498475F3}" dt="2024-07-09T05:34:03.685" v="375" actId="1076"/>
          <ac:cxnSpMkLst>
            <pc:docMk/>
            <pc:sldMk cId="3079722454" sldId="605"/>
            <ac:cxnSpMk id="17" creationId="{A73C4DD4-7773-1BBC-9743-C2194CA63E78}"/>
          </ac:cxnSpMkLst>
        </pc:cxnChg>
        <pc:cxnChg chg="add mod">
          <ac:chgData name="Gianmarco Gori" userId="cb23c283-f317-42e7-9c07-7255413c8c02" providerId="ADAL" clId="{AA557635-46E6-4DEB-B195-8AC0498475F3}" dt="2024-07-09T05:34:03.685" v="375" actId="1076"/>
          <ac:cxnSpMkLst>
            <pc:docMk/>
            <pc:sldMk cId="3079722454" sldId="605"/>
            <ac:cxnSpMk id="18" creationId="{0068A2E4-54D9-6F35-40AF-4173C19A3B0A}"/>
          </ac:cxnSpMkLst>
        </pc:cxnChg>
        <pc:cxnChg chg="add mod">
          <ac:chgData name="Gianmarco Gori" userId="cb23c283-f317-42e7-9c07-7255413c8c02" providerId="ADAL" clId="{AA557635-46E6-4DEB-B195-8AC0498475F3}" dt="2024-07-09T05:34:03.685" v="375" actId="1076"/>
          <ac:cxnSpMkLst>
            <pc:docMk/>
            <pc:sldMk cId="3079722454" sldId="605"/>
            <ac:cxnSpMk id="20" creationId="{D0256C0D-9D7A-732A-AC5D-86D79E439501}"/>
          </ac:cxnSpMkLst>
        </pc:cxnChg>
        <pc:cxnChg chg="add mod">
          <ac:chgData name="Gianmarco Gori" userId="cb23c283-f317-42e7-9c07-7255413c8c02" providerId="ADAL" clId="{AA557635-46E6-4DEB-B195-8AC0498475F3}" dt="2024-07-09T05:34:40.507" v="394" actId="1037"/>
          <ac:cxnSpMkLst>
            <pc:docMk/>
            <pc:sldMk cId="3079722454" sldId="605"/>
            <ac:cxnSpMk id="22" creationId="{A7E3FFF3-B27C-4ED0-1DD9-73C83A83000B}"/>
          </ac:cxnSpMkLst>
        </pc:cxnChg>
        <pc:cxnChg chg="add mod">
          <ac:chgData name="Gianmarco Gori" userId="cb23c283-f317-42e7-9c07-7255413c8c02" providerId="ADAL" clId="{AA557635-46E6-4DEB-B195-8AC0498475F3}" dt="2024-07-09T05:34:40.507" v="394" actId="1037"/>
          <ac:cxnSpMkLst>
            <pc:docMk/>
            <pc:sldMk cId="3079722454" sldId="605"/>
            <ac:cxnSpMk id="24" creationId="{61800B8A-6626-57E1-1E6C-5B4768910229}"/>
          </ac:cxnSpMkLst>
        </pc:cxnChg>
        <pc:cxnChg chg="add del mod">
          <ac:chgData name="Gianmarco Gori" userId="cb23c283-f317-42e7-9c07-7255413c8c02" providerId="ADAL" clId="{AA557635-46E6-4DEB-B195-8AC0498475F3}" dt="2024-07-09T05:28:18.336" v="253" actId="478"/>
          <ac:cxnSpMkLst>
            <pc:docMk/>
            <pc:sldMk cId="3079722454" sldId="605"/>
            <ac:cxnSpMk id="26" creationId="{EFF6F76B-2535-0B3B-BAC6-DDDF37C42F00}"/>
          </ac:cxnSpMkLst>
        </pc:cxnChg>
        <pc:cxnChg chg="add del mod">
          <ac:chgData name="Gianmarco Gori" userId="cb23c283-f317-42e7-9c07-7255413c8c02" providerId="ADAL" clId="{AA557635-46E6-4DEB-B195-8AC0498475F3}" dt="2024-07-09T05:27:28.121" v="205" actId="478"/>
          <ac:cxnSpMkLst>
            <pc:docMk/>
            <pc:sldMk cId="3079722454" sldId="605"/>
            <ac:cxnSpMk id="27" creationId="{18AB354B-EB24-74BF-D981-77EB41C89E07}"/>
          </ac:cxnSpMkLst>
        </pc:cxnChg>
        <pc:cxnChg chg="add mod">
          <ac:chgData name="Gianmarco Gori" userId="cb23c283-f317-42e7-9c07-7255413c8c02" providerId="ADAL" clId="{AA557635-46E6-4DEB-B195-8AC0498475F3}" dt="2024-07-09T05:31:54.504" v="303" actId="1037"/>
          <ac:cxnSpMkLst>
            <pc:docMk/>
            <pc:sldMk cId="3079722454" sldId="605"/>
            <ac:cxnSpMk id="28" creationId="{CE0EF656-3B2D-368C-646D-60473244A02E}"/>
          </ac:cxnSpMkLst>
        </pc:cxnChg>
        <pc:cxnChg chg="add mod">
          <ac:chgData name="Gianmarco Gori" userId="cb23c283-f317-42e7-9c07-7255413c8c02" providerId="ADAL" clId="{AA557635-46E6-4DEB-B195-8AC0498475F3}" dt="2024-07-09T05:31:54.504" v="303" actId="1037"/>
          <ac:cxnSpMkLst>
            <pc:docMk/>
            <pc:sldMk cId="3079722454" sldId="605"/>
            <ac:cxnSpMk id="29" creationId="{AF3BA48A-0A36-C1A6-96F6-1BBC5398E42F}"/>
          </ac:cxnSpMkLst>
        </pc:cxnChg>
        <pc:cxnChg chg="add mod">
          <ac:chgData name="Gianmarco Gori" userId="cb23c283-f317-42e7-9c07-7255413c8c02" providerId="ADAL" clId="{AA557635-46E6-4DEB-B195-8AC0498475F3}" dt="2024-07-09T05:34:40.507" v="394" actId="1037"/>
          <ac:cxnSpMkLst>
            <pc:docMk/>
            <pc:sldMk cId="3079722454" sldId="605"/>
            <ac:cxnSpMk id="30" creationId="{51E658FE-2D98-B11F-7A93-D85678745F4A}"/>
          </ac:cxnSpMkLst>
        </pc:cxnChg>
        <pc:cxnChg chg="add mod">
          <ac:chgData name="Gianmarco Gori" userId="cb23c283-f317-42e7-9c07-7255413c8c02" providerId="ADAL" clId="{AA557635-46E6-4DEB-B195-8AC0498475F3}" dt="2024-07-09T05:34:40.507" v="394" actId="1037"/>
          <ac:cxnSpMkLst>
            <pc:docMk/>
            <pc:sldMk cId="3079722454" sldId="605"/>
            <ac:cxnSpMk id="31" creationId="{A382428B-E9EE-8CA5-6956-73126089508B}"/>
          </ac:cxnSpMkLst>
        </pc:cxnChg>
        <pc:cxnChg chg="add mod">
          <ac:chgData name="Gianmarco Gori" userId="cb23c283-f317-42e7-9c07-7255413c8c02" providerId="ADAL" clId="{AA557635-46E6-4DEB-B195-8AC0498475F3}" dt="2024-07-09T05:31:54.504" v="303" actId="1037"/>
          <ac:cxnSpMkLst>
            <pc:docMk/>
            <pc:sldMk cId="3079722454" sldId="605"/>
            <ac:cxnSpMk id="34" creationId="{200C55CB-40C8-54EA-26D2-26A1D54EDAFC}"/>
          </ac:cxnSpMkLst>
        </pc:cxnChg>
      </pc:sldChg>
    </pc:docChg>
  </pc:docChgLst>
  <pc:docChgLst>
    <pc:chgData name="Gianmarco Gori" userId="cb23c283-f317-42e7-9c07-7255413c8c02" providerId="ADAL" clId="{6F1C1FE3-F82B-47E1-8C7A-E3FA3301849A}"/>
    <pc:docChg chg="custSel addSld modSld">
      <pc:chgData name="Gianmarco Gori" userId="cb23c283-f317-42e7-9c07-7255413c8c02" providerId="ADAL" clId="{6F1C1FE3-F82B-47E1-8C7A-E3FA3301849A}" dt="2024-07-08T13:40:14.801" v="15"/>
      <pc:docMkLst>
        <pc:docMk/>
      </pc:docMkLst>
      <pc:sldChg chg="addSp modSp add">
        <pc:chgData name="Gianmarco Gori" userId="cb23c283-f317-42e7-9c07-7255413c8c02" providerId="ADAL" clId="{6F1C1FE3-F82B-47E1-8C7A-E3FA3301849A}" dt="2024-07-08T13:40:14.801" v="15"/>
        <pc:sldMkLst>
          <pc:docMk/>
          <pc:sldMk cId="1184104915" sldId="470"/>
        </pc:sldMkLst>
        <pc:spChg chg="add mod">
          <ac:chgData name="Gianmarco Gori" userId="cb23c283-f317-42e7-9c07-7255413c8c02" providerId="ADAL" clId="{6F1C1FE3-F82B-47E1-8C7A-E3FA3301849A}" dt="2024-07-08T13:29:27.688" v="3"/>
          <ac:spMkLst>
            <pc:docMk/>
            <pc:sldMk cId="1184104915" sldId="470"/>
            <ac:spMk id="3" creationId="{C4D4B18C-0E4B-9C40-911D-5D7B0F46934C}"/>
          </ac:spMkLst>
        </pc:spChg>
        <pc:spChg chg="add mod">
          <ac:chgData name="Gianmarco Gori" userId="cb23c283-f317-42e7-9c07-7255413c8c02" providerId="ADAL" clId="{6F1C1FE3-F82B-47E1-8C7A-E3FA3301849A}" dt="2024-07-08T13:29:27.688" v="3"/>
          <ac:spMkLst>
            <pc:docMk/>
            <pc:sldMk cId="1184104915" sldId="470"/>
            <ac:spMk id="13" creationId="{5E279CB6-B08A-8680-234C-BFD0B21C71FF}"/>
          </ac:spMkLst>
        </pc:spChg>
        <pc:picChg chg="add mod">
          <ac:chgData name="Gianmarco Gori" userId="cb23c283-f317-42e7-9c07-7255413c8c02" providerId="ADAL" clId="{6F1C1FE3-F82B-47E1-8C7A-E3FA3301849A}" dt="2024-07-08T13:40:14.801" v="15"/>
          <ac:picMkLst>
            <pc:docMk/>
            <pc:sldMk cId="1184104915" sldId="470"/>
            <ac:picMk id="22" creationId="{04E950EA-0861-722E-D52D-24579CA525AB}"/>
          </ac:picMkLst>
        </pc:picChg>
      </pc:sldChg>
      <pc:sldChg chg="addSp modSp add mod">
        <pc:chgData name="Gianmarco Gori" userId="cb23c283-f317-42e7-9c07-7255413c8c02" providerId="ADAL" clId="{6F1C1FE3-F82B-47E1-8C7A-E3FA3301849A}" dt="2024-07-08T13:40:14.801" v="15"/>
        <pc:sldMkLst>
          <pc:docMk/>
          <pc:sldMk cId="3818416721" sldId="501"/>
        </pc:sldMkLst>
        <pc:spChg chg="add mod">
          <ac:chgData name="Gianmarco Gori" userId="cb23c283-f317-42e7-9c07-7255413c8c02" providerId="ADAL" clId="{6F1C1FE3-F82B-47E1-8C7A-E3FA3301849A}" dt="2024-07-08T13:29:24.746" v="2" actId="1076"/>
          <ac:spMkLst>
            <pc:docMk/>
            <pc:sldMk cId="3818416721" sldId="501"/>
            <ac:spMk id="3" creationId="{49BF00C7-1051-7A17-B6EC-F3A723CA2987}"/>
          </ac:spMkLst>
        </pc:spChg>
        <pc:spChg chg="add mod">
          <ac:chgData name="Gianmarco Gori" userId="cb23c283-f317-42e7-9c07-7255413c8c02" providerId="ADAL" clId="{6F1C1FE3-F82B-47E1-8C7A-E3FA3301849A}" dt="2024-07-08T13:29:24.746" v="2" actId="1076"/>
          <ac:spMkLst>
            <pc:docMk/>
            <pc:sldMk cId="3818416721" sldId="501"/>
            <ac:spMk id="13" creationId="{6D0E815B-79CB-C768-B22C-052B413A3EC1}"/>
          </ac:spMkLst>
        </pc:spChg>
        <pc:picChg chg="add mod">
          <ac:chgData name="Gianmarco Gori" userId="cb23c283-f317-42e7-9c07-7255413c8c02" providerId="ADAL" clId="{6F1C1FE3-F82B-47E1-8C7A-E3FA3301849A}" dt="2024-07-08T13:40:14.801" v="15"/>
          <ac:picMkLst>
            <pc:docMk/>
            <pc:sldMk cId="3818416721" sldId="501"/>
            <ac:picMk id="26" creationId="{134FB705-C553-67FE-F0AF-8786B7EF7DD4}"/>
          </ac:picMkLst>
        </pc:picChg>
      </pc:sldChg>
      <pc:sldChg chg="addSp delSp modSp mod modTransition delAnim">
        <pc:chgData name="Gianmarco Gori" userId="cb23c283-f317-42e7-9c07-7255413c8c02" providerId="ADAL" clId="{6F1C1FE3-F82B-47E1-8C7A-E3FA3301849A}" dt="2024-07-08T13:31:44.906" v="13"/>
        <pc:sldMkLst>
          <pc:docMk/>
          <pc:sldMk cId="3782320782" sldId="505"/>
        </pc:sldMkLst>
        <pc:spChg chg="mod">
          <ac:chgData name="Gianmarco Gori" userId="cb23c283-f317-42e7-9c07-7255413c8c02" providerId="ADAL" clId="{6F1C1FE3-F82B-47E1-8C7A-E3FA3301849A}" dt="2024-07-08T13:30:51.004" v="11" actId="20577"/>
          <ac:spMkLst>
            <pc:docMk/>
            <pc:sldMk cId="3782320782" sldId="505"/>
            <ac:spMk id="3" creationId="{5016C72D-4129-B54B-B7C6-0A0F43377EE4}"/>
          </ac:spMkLst>
        </pc:spChg>
        <pc:picChg chg="add del mod">
          <ac:chgData name="Gianmarco Gori" userId="cb23c283-f317-42e7-9c07-7255413c8c02" providerId="ADAL" clId="{6F1C1FE3-F82B-47E1-8C7A-E3FA3301849A}" dt="2024-07-08T13:30:42.319" v="7" actId="478"/>
          <ac:picMkLst>
            <pc:docMk/>
            <pc:sldMk cId="3782320782" sldId="505"/>
            <ac:picMk id="9" creationId="{6E25B7FF-1676-E034-6614-A8A326B323E9}"/>
          </ac:picMkLst>
        </pc:picChg>
        <pc:picChg chg="add mod">
          <ac:chgData name="Gianmarco Gori" userId="cb23c283-f317-42e7-9c07-7255413c8c02" providerId="ADAL" clId="{6F1C1FE3-F82B-47E1-8C7A-E3FA3301849A}" dt="2024-07-08T13:31:44.906" v="13"/>
          <ac:picMkLst>
            <pc:docMk/>
            <pc:sldMk cId="3782320782" sldId="505"/>
            <ac:picMk id="14" creationId="{501B0901-5635-56CA-1EAD-BF818FE4D814}"/>
          </ac:picMkLst>
        </pc:picChg>
      </pc:sldChg>
      <pc:sldChg chg="addSp modSp">
        <pc:chgData name="Gianmarco Gori" userId="cb23c283-f317-42e7-9c07-7255413c8c02" providerId="ADAL" clId="{6F1C1FE3-F82B-47E1-8C7A-E3FA3301849A}" dt="2024-07-08T13:33:52.680" v="14"/>
        <pc:sldMkLst>
          <pc:docMk/>
          <pc:sldMk cId="3515658707" sldId="580"/>
        </pc:sldMkLst>
        <pc:picChg chg="add mod">
          <ac:chgData name="Gianmarco Gori" userId="cb23c283-f317-42e7-9c07-7255413c8c02" providerId="ADAL" clId="{6F1C1FE3-F82B-47E1-8C7A-E3FA3301849A}" dt="2024-07-08T13:33:52.680" v="14"/>
          <ac:picMkLst>
            <pc:docMk/>
            <pc:sldMk cId="3515658707" sldId="580"/>
            <ac:picMk id="29" creationId="{1B97E659-EAF8-1901-78B4-B93AD9FDFB8F}"/>
          </ac:picMkLst>
        </pc:picChg>
      </pc:sldChg>
      <pc:sldChg chg="addSp modSp">
        <pc:chgData name="Gianmarco Gori" userId="cb23c283-f317-42e7-9c07-7255413c8c02" providerId="ADAL" clId="{6F1C1FE3-F82B-47E1-8C7A-E3FA3301849A}" dt="2024-07-08T13:40:14.801" v="15"/>
        <pc:sldMkLst>
          <pc:docMk/>
          <pc:sldMk cId="2306418165" sldId="581"/>
        </pc:sldMkLst>
        <pc:picChg chg="add mod">
          <ac:chgData name="Gianmarco Gori" userId="cb23c283-f317-42e7-9c07-7255413c8c02" providerId="ADAL" clId="{6F1C1FE3-F82B-47E1-8C7A-E3FA3301849A}" dt="2024-07-08T13:40:14.801" v="15"/>
          <ac:picMkLst>
            <pc:docMk/>
            <pc:sldMk cId="2306418165" sldId="581"/>
            <ac:picMk id="25" creationId="{95DA0614-E474-89FD-C322-A348A1899AF0}"/>
          </ac:picMkLst>
        </pc:picChg>
      </pc:sldChg>
      <pc:sldChg chg="addSp modSp add mod">
        <pc:chgData name="Gianmarco Gori" userId="cb23c283-f317-42e7-9c07-7255413c8c02" providerId="ADAL" clId="{6F1C1FE3-F82B-47E1-8C7A-E3FA3301849A}" dt="2024-07-08T13:40:14.801" v="15"/>
        <pc:sldMkLst>
          <pc:docMk/>
          <pc:sldMk cId="4186554179" sldId="586"/>
        </pc:sldMkLst>
        <pc:spChg chg="add mod">
          <ac:chgData name="Gianmarco Gori" userId="cb23c283-f317-42e7-9c07-7255413c8c02" providerId="ADAL" clId="{6F1C1FE3-F82B-47E1-8C7A-E3FA3301849A}" dt="2024-07-08T13:29:34.819" v="5" actId="1076"/>
          <ac:spMkLst>
            <pc:docMk/>
            <pc:sldMk cId="4186554179" sldId="586"/>
            <ac:spMk id="15" creationId="{00372162-BEBF-3CE6-1014-50778521C25D}"/>
          </ac:spMkLst>
        </pc:spChg>
        <pc:spChg chg="add mod">
          <ac:chgData name="Gianmarco Gori" userId="cb23c283-f317-42e7-9c07-7255413c8c02" providerId="ADAL" clId="{6F1C1FE3-F82B-47E1-8C7A-E3FA3301849A}" dt="2024-07-08T13:29:34.819" v="5" actId="1076"/>
          <ac:spMkLst>
            <pc:docMk/>
            <pc:sldMk cId="4186554179" sldId="586"/>
            <ac:spMk id="16" creationId="{A65C5BAB-8440-BA76-D56C-6F31FA638AFF}"/>
          </ac:spMkLst>
        </pc:spChg>
        <pc:picChg chg="add mod">
          <ac:chgData name="Gianmarco Gori" userId="cb23c283-f317-42e7-9c07-7255413c8c02" providerId="ADAL" clId="{6F1C1FE3-F82B-47E1-8C7A-E3FA3301849A}" dt="2024-07-08T13:40:14.801" v="15"/>
          <ac:picMkLst>
            <pc:docMk/>
            <pc:sldMk cId="4186554179" sldId="586"/>
            <ac:picMk id="32" creationId="{B44128CF-2C01-9D3F-523A-50611865E2B8}"/>
          </ac:picMkLst>
        </pc:picChg>
      </pc:sldChg>
    </pc:docChg>
  </pc:docChgLst>
  <pc:docChgLst>
    <pc:chgData name="Gianmarco Gori" userId="cb23c283-f317-42e7-9c07-7255413c8c02" providerId="ADAL" clId="{2A3C2065-CA24-4393-8375-0A8F230FC4E6}"/>
    <pc:docChg chg="delSld delSection modSection">
      <pc:chgData name="Gianmarco Gori" userId="cb23c283-f317-42e7-9c07-7255413c8c02" providerId="ADAL" clId="{2A3C2065-CA24-4393-8375-0A8F230FC4E6}" dt="2024-07-08T07:07:08.089" v="43" actId="17853"/>
      <pc:docMkLst>
        <pc:docMk/>
      </pc:docMkLst>
      <pc:sldChg chg="del">
        <pc:chgData name="Gianmarco Gori" userId="cb23c283-f317-42e7-9c07-7255413c8c02" providerId="ADAL" clId="{2A3C2065-CA24-4393-8375-0A8F230FC4E6}" dt="2024-07-08T07:06:48.533" v="0" actId="47"/>
        <pc:sldMkLst>
          <pc:docMk/>
          <pc:sldMk cId="1931581279" sldId="256"/>
        </pc:sldMkLst>
      </pc:sldChg>
      <pc:sldChg chg="del">
        <pc:chgData name="Gianmarco Gori" userId="cb23c283-f317-42e7-9c07-7255413c8c02" providerId="ADAL" clId="{2A3C2065-CA24-4393-8375-0A8F230FC4E6}" dt="2024-07-08T07:06:50.285" v="18" actId="47"/>
        <pc:sldMkLst>
          <pc:docMk/>
          <pc:sldMk cId="1129985164" sldId="288"/>
        </pc:sldMkLst>
      </pc:sldChg>
      <pc:sldChg chg="del">
        <pc:chgData name="Gianmarco Gori" userId="cb23c283-f317-42e7-9c07-7255413c8c02" providerId="ADAL" clId="{2A3C2065-CA24-4393-8375-0A8F230FC4E6}" dt="2024-07-08T07:06:48.887" v="2" actId="47"/>
        <pc:sldMkLst>
          <pc:docMk/>
          <pc:sldMk cId="2469985379" sldId="466"/>
        </pc:sldMkLst>
      </pc:sldChg>
      <pc:sldChg chg="del">
        <pc:chgData name="Gianmarco Gori" userId="cb23c283-f317-42e7-9c07-7255413c8c02" providerId="ADAL" clId="{2A3C2065-CA24-4393-8375-0A8F230FC4E6}" dt="2024-07-08T07:06:49.207" v="4" actId="47"/>
        <pc:sldMkLst>
          <pc:docMk/>
          <pc:sldMk cId="418913755" sldId="486"/>
        </pc:sldMkLst>
      </pc:sldChg>
      <pc:sldChg chg="del">
        <pc:chgData name="Gianmarco Gori" userId="cb23c283-f317-42e7-9c07-7255413c8c02" providerId="ADAL" clId="{2A3C2065-CA24-4393-8375-0A8F230FC4E6}" dt="2024-07-08T07:06:49.984" v="9" actId="47"/>
        <pc:sldMkLst>
          <pc:docMk/>
          <pc:sldMk cId="85257003" sldId="487"/>
        </pc:sldMkLst>
      </pc:sldChg>
      <pc:sldChg chg="del">
        <pc:chgData name="Gianmarco Gori" userId="cb23c283-f317-42e7-9c07-7255413c8c02" providerId="ADAL" clId="{2A3C2065-CA24-4393-8375-0A8F230FC4E6}" dt="2024-07-08T07:06:50.086" v="12" actId="47"/>
        <pc:sldMkLst>
          <pc:docMk/>
          <pc:sldMk cId="1176486293" sldId="488"/>
        </pc:sldMkLst>
      </pc:sldChg>
      <pc:sldChg chg="del">
        <pc:chgData name="Gianmarco Gori" userId="cb23c283-f317-42e7-9c07-7255413c8c02" providerId="ADAL" clId="{2A3C2065-CA24-4393-8375-0A8F230FC4E6}" dt="2024-07-08T07:06:50.051" v="11" actId="47"/>
        <pc:sldMkLst>
          <pc:docMk/>
          <pc:sldMk cId="3340501933" sldId="489"/>
        </pc:sldMkLst>
      </pc:sldChg>
      <pc:sldChg chg="del">
        <pc:chgData name="Gianmarco Gori" userId="cb23c283-f317-42e7-9c07-7255413c8c02" providerId="ADAL" clId="{2A3C2065-CA24-4393-8375-0A8F230FC4E6}" dt="2024-07-08T07:06:50.021" v="10" actId="47"/>
        <pc:sldMkLst>
          <pc:docMk/>
          <pc:sldMk cId="3300249348" sldId="490"/>
        </pc:sldMkLst>
      </pc:sldChg>
      <pc:sldChg chg="del">
        <pc:chgData name="Gianmarco Gori" userId="cb23c283-f317-42e7-9c07-7255413c8c02" providerId="ADAL" clId="{2A3C2065-CA24-4393-8375-0A8F230FC4E6}" dt="2024-07-08T07:06:50.113" v="13" actId="47"/>
        <pc:sldMkLst>
          <pc:docMk/>
          <pc:sldMk cId="814688818" sldId="491"/>
        </pc:sldMkLst>
      </pc:sldChg>
      <pc:sldChg chg="del">
        <pc:chgData name="Gianmarco Gori" userId="cb23c283-f317-42e7-9c07-7255413c8c02" providerId="ADAL" clId="{2A3C2065-CA24-4393-8375-0A8F230FC4E6}" dt="2024-07-08T07:06:50.146" v="14" actId="47"/>
        <pc:sldMkLst>
          <pc:docMk/>
          <pc:sldMk cId="1211392811" sldId="492"/>
        </pc:sldMkLst>
      </pc:sldChg>
      <pc:sldChg chg="del">
        <pc:chgData name="Gianmarco Gori" userId="cb23c283-f317-42e7-9c07-7255413c8c02" providerId="ADAL" clId="{2A3C2065-CA24-4393-8375-0A8F230FC4E6}" dt="2024-07-08T07:06:49.378" v="5" actId="47"/>
        <pc:sldMkLst>
          <pc:docMk/>
          <pc:sldMk cId="4283782032" sldId="493"/>
        </pc:sldMkLst>
      </pc:sldChg>
      <pc:sldChg chg="del">
        <pc:chgData name="Gianmarco Gori" userId="cb23c283-f317-42e7-9c07-7255413c8c02" providerId="ADAL" clId="{2A3C2065-CA24-4393-8375-0A8F230FC4E6}" dt="2024-07-08T07:06:49.876" v="6" actId="47"/>
        <pc:sldMkLst>
          <pc:docMk/>
          <pc:sldMk cId="2837844202" sldId="494"/>
        </pc:sldMkLst>
      </pc:sldChg>
      <pc:sldChg chg="del">
        <pc:chgData name="Gianmarco Gori" userId="cb23c283-f317-42e7-9c07-7255413c8c02" providerId="ADAL" clId="{2A3C2065-CA24-4393-8375-0A8F230FC4E6}" dt="2024-07-08T07:06:49.957" v="8" actId="47"/>
        <pc:sldMkLst>
          <pc:docMk/>
          <pc:sldMk cId="4226463036" sldId="496"/>
        </pc:sldMkLst>
      </pc:sldChg>
      <pc:sldChg chg="del">
        <pc:chgData name="Gianmarco Gori" userId="cb23c283-f317-42e7-9c07-7255413c8c02" providerId="ADAL" clId="{2A3C2065-CA24-4393-8375-0A8F230FC4E6}" dt="2024-07-08T07:06:49.078" v="3" actId="47"/>
        <pc:sldMkLst>
          <pc:docMk/>
          <pc:sldMk cId="544750665" sldId="500"/>
        </pc:sldMkLst>
      </pc:sldChg>
      <pc:sldChg chg="del">
        <pc:chgData name="Gianmarco Gori" userId="cb23c283-f317-42e7-9c07-7255413c8c02" providerId="ADAL" clId="{2A3C2065-CA24-4393-8375-0A8F230FC4E6}" dt="2024-07-08T07:06:49.923" v="7" actId="47"/>
        <pc:sldMkLst>
          <pc:docMk/>
          <pc:sldMk cId="1150609652" sldId="501"/>
        </pc:sldMkLst>
      </pc:sldChg>
      <pc:sldChg chg="del">
        <pc:chgData name="Gianmarco Gori" userId="cb23c283-f317-42e7-9c07-7255413c8c02" providerId="ADAL" clId="{2A3C2065-CA24-4393-8375-0A8F230FC4E6}" dt="2024-07-08T07:06:50.183" v="15" actId="47"/>
        <pc:sldMkLst>
          <pc:docMk/>
          <pc:sldMk cId="2380048641" sldId="502"/>
        </pc:sldMkLst>
      </pc:sldChg>
      <pc:sldChg chg="del">
        <pc:chgData name="Gianmarco Gori" userId="cb23c283-f317-42e7-9c07-7255413c8c02" providerId="ADAL" clId="{2A3C2065-CA24-4393-8375-0A8F230FC4E6}" dt="2024-07-08T07:06:53.946" v="34" actId="47"/>
        <pc:sldMkLst>
          <pc:docMk/>
          <pc:sldMk cId="1628342306" sldId="504"/>
        </pc:sldMkLst>
      </pc:sldChg>
      <pc:sldChg chg="del">
        <pc:chgData name="Gianmarco Gori" userId="cb23c283-f317-42e7-9c07-7255413c8c02" providerId="ADAL" clId="{2A3C2065-CA24-4393-8375-0A8F230FC4E6}" dt="2024-07-08T07:07:01.863" v="39" actId="47"/>
        <pc:sldMkLst>
          <pc:docMk/>
          <pc:sldMk cId="3423268625" sldId="506"/>
        </pc:sldMkLst>
      </pc:sldChg>
      <pc:sldChg chg="del">
        <pc:chgData name="Gianmarco Gori" userId="cb23c283-f317-42e7-9c07-7255413c8c02" providerId="ADAL" clId="{2A3C2065-CA24-4393-8375-0A8F230FC4E6}" dt="2024-07-08T07:06:48.732" v="1" actId="47"/>
        <pc:sldMkLst>
          <pc:docMk/>
          <pc:sldMk cId="2453890018" sldId="535"/>
        </pc:sldMkLst>
      </pc:sldChg>
      <pc:sldChg chg="del">
        <pc:chgData name="Gianmarco Gori" userId="cb23c283-f317-42e7-9c07-7255413c8c02" providerId="ADAL" clId="{2A3C2065-CA24-4393-8375-0A8F230FC4E6}" dt="2024-07-08T07:06:50.258" v="17" actId="47"/>
        <pc:sldMkLst>
          <pc:docMk/>
          <pc:sldMk cId="3798900223" sldId="561"/>
        </pc:sldMkLst>
      </pc:sldChg>
      <pc:sldChg chg="del">
        <pc:chgData name="Gianmarco Gori" userId="cb23c283-f317-42e7-9c07-7255413c8c02" providerId="ADAL" clId="{2A3C2065-CA24-4393-8375-0A8F230FC4E6}" dt="2024-07-08T07:06:51.238" v="22" actId="47"/>
        <pc:sldMkLst>
          <pc:docMk/>
          <pc:sldMk cId="4174096199" sldId="562"/>
        </pc:sldMkLst>
      </pc:sldChg>
      <pc:sldChg chg="del">
        <pc:chgData name="Gianmarco Gori" userId="cb23c283-f317-42e7-9c07-7255413c8c02" providerId="ADAL" clId="{2A3C2065-CA24-4393-8375-0A8F230FC4E6}" dt="2024-07-08T07:06:51.781" v="24" actId="47"/>
        <pc:sldMkLst>
          <pc:docMk/>
          <pc:sldMk cId="2906313174" sldId="563"/>
        </pc:sldMkLst>
      </pc:sldChg>
      <pc:sldChg chg="del">
        <pc:chgData name="Gianmarco Gori" userId="cb23c283-f317-42e7-9c07-7255413c8c02" providerId="ADAL" clId="{2A3C2065-CA24-4393-8375-0A8F230FC4E6}" dt="2024-07-08T07:06:51.884" v="27" actId="47"/>
        <pc:sldMkLst>
          <pc:docMk/>
          <pc:sldMk cId="4021196690" sldId="565"/>
        </pc:sldMkLst>
      </pc:sldChg>
      <pc:sldChg chg="del">
        <pc:chgData name="Gianmarco Gori" userId="cb23c283-f317-42e7-9c07-7255413c8c02" providerId="ADAL" clId="{2A3C2065-CA24-4393-8375-0A8F230FC4E6}" dt="2024-07-08T07:06:51.851" v="26" actId="47"/>
        <pc:sldMkLst>
          <pc:docMk/>
          <pc:sldMk cId="1696023909" sldId="566"/>
        </pc:sldMkLst>
      </pc:sldChg>
      <pc:sldChg chg="del">
        <pc:chgData name="Gianmarco Gori" userId="cb23c283-f317-42e7-9c07-7255413c8c02" providerId="ADAL" clId="{2A3C2065-CA24-4393-8375-0A8F230FC4E6}" dt="2024-07-08T07:06:51.909" v="28" actId="47"/>
        <pc:sldMkLst>
          <pc:docMk/>
          <pc:sldMk cId="1046743173" sldId="567"/>
        </pc:sldMkLst>
      </pc:sldChg>
      <pc:sldChg chg="del">
        <pc:chgData name="Gianmarco Gori" userId="cb23c283-f317-42e7-9c07-7255413c8c02" providerId="ADAL" clId="{2A3C2065-CA24-4393-8375-0A8F230FC4E6}" dt="2024-07-08T07:06:51.965" v="30" actId="47"/>
        <pc:sldMkLst>
          <pc:docMk/>
          <pc:sldMk cId="397779188" sldId="569"/>
        </pc:sldMkLst>
      </pc:sldChg>
      <pc:sldChg chg="del">
        <pc:chgData name="Gianmarco Gori" userId="cb23c283-f317-42e7-9c07-7255413c8c02" providerId="ADAL" clId="{2A3C2065-CA24-4393-8375-0A8F230FC4E6}" dt="2024-07-08T07:06:52.019" v="31" actId="47"/>
        <pc:sldMkLst>
          <pc:docMk/>
          <pc:sldMk cId="646930807" sldId="571"/>
        </pc:sldMkLst>
      </pc:sldChg>
      <pc:sldChg chg="del">
        <pc:chgData name="Gianmarco Gori" userId="cb23c283-f317-42e7-9c07-7255413c8c02" providerId="ADAL" clId="{2A3C2065-CA24-4393-8375-0A8F230FC4E6}" dt="2024-07-08T07:06:52.053" v="32" actId="47"/>
        <pc:sldMkLst>
          <pc:docMk/>
          <pc:sldMk cId="3611249950" sldId="572"/>
        </pc:sldMkLst>
      </pc:sldChg>
      <pc:sldChg chg="del">
        <pc:chgData name="Gianmarco Gori" userId="cb23c283-f317-42e7-9c07-7255413c8c02" providerId="ADAL" clId="{2A3C2065-CA24-4393-8375-0A8F230FC4E6}" dt="2024-07-08T07:06:52.077" v="33" actId="47"/>
        <pc:sldMkLst>
          <pc:docMk/>
          <pc:sldMk cId="1165640779" sldId="573"/>
        </pc:sldMkLst>
      </pc:sldChg>
      <pc:sldChg chg="del">
        <pc:chgData name="Gianmarco Gori" userId="cb23c283-f317-42e7-9c07-7255413c8c02" providerId="ADAL" clId="{2A3C2065-CA24-4393-8375-0A8F230FC4E6}" dt="2024-07-08T07:06:54.214" v="35" actId="47"/>
        <pc:sldMkLst>
          <pc:docMk/>
          <pc:sldMk cId="3940859235" sldId="574"/>
        </pc:sldMkLst>
      </pc:sldChg>
      <pc:sldChg chg="del">
        <pc:chgData name="Gianmarco Gori" userId="cb23c283-f317-42e7-9c07-7255413c8c02" providerId="ADAL" clId="{2A3C2065-CA24-4393-8375-0A8F230FC4E6}" dt="2024-07-08T07:06:54.557" v="36" actId="47"/>
        <pc:sldMkLst>
          <pc:docMk/>
          <pc:sldMk cId="612944907" sldId="576"/>
        </pc:sldMkLst>
      </pc:sldChg>
      <pc:sldChg chg="del">
        <pc:chgData name="Gianmarco Gori" userId="cb23c283-f317-42e7-9c07-7255413c8c02" providerId="ADAL" clId="{2A3C2065-CA24-4393-8375-0A8F230FC4E6}" dt="2024-07-08T07:06:54.805" v="37" actId="47"/>
        <pc:sldMkLst>
          <pc:docMk/>
          <pc:sldMk cId="1435012511" sldId="577"/>
        </pc:sldMkLst>
      </pc:sldChg>
      <pc:sldChg chg="del">
        <pc:chgData name="Gianmarco Gori" userId="cb23c283-f317-42e7-9c07-7255413c8c02" providerId="ADAL" clId="{2A3C2065-CA24-4393-8375-0A8F230FC4E6}" dt="2024-07-08T07:06:55.157" v="38" actId="47"/>
        <pc:sldMkLst>
          <pc:docMk/>
          <pc:sldMk cId="3144241281" sldId="578"/>
        </pc:sldMkLst>
      </pc:sldChg>
      <pc:sldChg chg="del">
        <pc:chgData name="Gianmarco Gori" userId="cb23c283-f317-42e7-9c07-7255413c8c02" providerId="ADAL" clId="{2A3C2065-CA24-4393-8375-0A8F230FC4E6}" dt="2024-07-08T07:07:02.603" v="40" actId="47"/>
        <pc:sldMkLst>
          <pc:docMk/>
          <pc:sldMk cId="2896978519" sldId="587"/>
        </pc:sldMkLst>
      </pc:sldChg>
      <pc:sldChg chg="del">
        <pc:chgData name="Gianmarco Gori" userId="cb23c283-f317-42e7-9c07-7255413c8c02" providerId="ADAL" clId="{2A3C2065-CA24-4393-8375-0A8F230FC4E6}" dt="2024-07-08T07:06:50.215" v="16" actId="47"/>
        <pc:sldMkLst>
          <pc:docMk/>
          <pc:sldMk cId="3456413622" sldId="588"/>
        </pc:sldMkLst>
      </pc:sldChg>
      <pc:sldChg chg="del">
        <pc:chgData name="Gianmarco Gori" userId="cb23c283-f317-42e7-9c07-7255413c8c02" providerId="ADAL" clId="{2A3C2065-CA24-4393-8375-0A8F230FC4E6}" dt="2024-07-08T07:06:50.386" v="21" actId="47"/>
        <pc:sldMkLst>
          <pc:docMk/>
          <pc:sldMk cId="2922333065" sldId="589"/>
        </pc:sldMkLst>
      </pc:sldChg>
      <pc:sldChg chg="del">
        <pc:chgData name="Gianmarco Gori" userId="cb23c283-f317-42e7-9c07-7255413c8c02" providerId="ADAL" clId="{2A3C2065-CA24-4393-8375-0A8F230FC4E6}" dt="2024-07-08T07:06:51.816" v="25" actId="47"/>
        <pc:sldMkLst>
          <pc:docMk/>
          <pc:sldMk cId="2493885953" sldId="590"/>
        </pc:sldMkLst>
      </pc:sldChg>
      <pc:sldChg chg="del">
        <pc:chgData name="Gianmarco Gori" userId="cb23c283-f317-42e7-9c07-7255413c8c02" providerId="ADAL" clId="{2A3C2065-CA24-4393-8375-0A8F230FC4E6}" dt="2024-07-08T07:06:51.936" v="29" actId="47"/>
        <pc:sldMkLst>
          <pc:docMk/>
          <pc:sldMk cId="3970738718" sldId="591"/>
        </pc:sldMkLst>
      </pc:sldChg>
      <pc:sldChg chg="del">
        <pc:chgData name="Gianmarco Gori" userId="cb23c283-f317-42e7-9c07-7255413c8c02" providerId="ADAL" clId="{2A3C2065-CA24-4393-8375-0A8F230FC4E6}" dt="2024-07-08T07:07:03.348" v="41" actId="47"/>
        <pc:sldMkLst>
          <pc:docMk/>
          <pc:sldMk cId="1673306329" sldId="592"/>
        </pc:sldMkLst>
      </pc:sldChg>
      <pc:sldChg chg="del">
        <pc:chgData name="Gianmarco Gori" userId="cb23c283-f317-42e7-9c07-7255413c8c02" providerId="ADAL" clId="{2A3C2065-CA24-4393-8375-0A8F230FC4E6}" dt="2024-07-08T07:07:03.953" v="42" actId="47"/>
        <pc:sldMkLst>
          <pc:docMk/>
          <pc:sldMk cId="771305210" sldId="593"/>
        </pc:sldMkLst>
      </pc:sldChg>
      <pc:sldChg chg="del">
        <pc:chgData name="Gianmarco Gori" userId="cb23c283-f317-42e7-9c07-7255413c8c02" providerId="ADAL" clId="{2A3C2065-CA24-4393-8375-0A8F230FC4E6}" dt="2024-07-08T07:06:50.342" v="20" actId="47"/>
        <pc:sldMkLst>
          <pc:docMk/>
          <pc:sldMk cId="207483" sldId="594"/>
        </pc:sldMkLst>
      </pc:sldChg>
      <pc:sldChg chg="del">
        <pc:chgData name="Gianmarco Gori" userId="cb23c283-f317-42e7-9c07-7255413c8c02" providerId="ADAL" clId="{2A3C2065-CA24-4393-8375-0A8F230FC4E6}" dt="2024-07-08T07:06:51.740" v="23" actId="47"/>
        <pc:sldMkLst>
          <pc:docMk/>
          <pc:sldMk cId="4105954824" sldId="595"/>
        </pc:sldMkLst>
      </pc:sldChg>
      <pc:sldChg chg="del">
        <pc:chgData name="Gianmarco Gori" userId="cb23c283-f317-42e7-9c07-7255413c8c02" providerId="ADAL" clId="{2A3C2065-CA24-4393-8375-0A8F230FC4E6}" dt="2024-07-08T07:06:50.316" v="19" actId="47"/>
        <pc:sldMkLst>
          <pc:docMk/>
          <pc:sldMk cId="4294685561" sldId="596"/>
        </pc:sldMkLst>
      </pc:sldChg>
    </pc:docChg>
  </pc:docChgLst>
  <pc:docChgLst>
    <pc:chgData name="Gianmarco Gori" userId="cb23c283-f317-42e7-9c07-7255413c8c02" providerId="ADAL" clId="{8B0917CC-E857-4892-8528-6070403B2150}"/>
    <pc:docChg chg="custSel modSld addSection delSection modSection">
      <pc:chgData name="Gianmarco Gori" userId="cb23c283-f317-42e7-9c07-7255413c8c02" providerId="ADAL" clId="{8B0917CC-E857-4892-8528-6070403B2150}" dt="2024-07-08T06:59:51.013" v="412" actId="17846"/>
      <pc:docMkLst>
        <pc:docMk/>
      </pc:docMkLst>
      <pc:sldChg chg="modSp mod">
        <pc:chgData name="Gianmarco Gori" userId="cb23c283-f317-42e7-9c07-7255413c8c02" providerId="ADAL" clId="{8B0917CC-E857-4892-8528-6070403B2150}" dt="2024-06-27T12:45:43.767" v="119" actId="20577"/>
        <pc:sldMkLst>
          <pc:docMk/>
          <pc:sldMk cId="2469985379" sldId="466"/>
        </pc:sldMkLst>
        <pc:spChg chg="mod">
          <ac:chgData name="Gianmarco Gori" userId="cb23c283-f317-42e7-9c07-7255413c8c02" providerId="ADAL" clId="{8B0917CC-E857-4892-8528-6070403B2150}" dt="2024-06-27T12:45:13.672" v="114" actId="6549"/>
          <ac:spMkLst>
            <pc:docMk/>
            <pc:sldMk cId="2469985379" sldId="466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5:43.767" v="119" actId="20577"/>
          <ac:spMkLst>
            <pc:docMk/>
            <pc:sldMk cId="2469985379" sldId="466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6:22.414" v="121" actId="20577"/>
        <pc:sldMkLst>
          <pc:docMk/>
          <pc:sldMk cId="418913755" sldId="486"/>
        </pc:sldMkLst>
        <pc:spChg chg="mod">
          <ac:chgData name="Gianmarco Gori" userId="cb23c283-f317-42e7-9c07-7255413c8c02" providerId="ADAL" clId="{8B0917CC-E857-4892-8528-6070403B2150}" dt="2024-06-27T12:45:24.077" v="118" actId="6549"/>
          <ac:spMkLst>
            <pc:docMk/>
            <pc:sldMk cId="418913755" sldId="486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22.414" v="121" actId="20577"/>
          <ac:spMkLst>
            <pc:docMk/>
            <pc:sldMk cId="418913755" sldId="486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56.380" v="136" actId="20577"/>
        <pc:sldMkLst>
          <pc:docMk/>
          <pc:sldMk cId="85257003" sldId="487"/>
        </pc:sldMkLst>
        <pc:spChg chg="mod">
          <ac:chgData name="Gianmarco Gori" userId="cb23c283-f317-42e7-9c07-7255413c8c02" providerId="ADAL" clId="{8B0917CC-E857-4892-8528-6070403B2150}" dt="2024-06-27T12:46:54.793" v="135" actId="6549"/>
          <ac:spMkLst>
            <pc:docMk/>
            <pc:sldMk cId="85257003" sldId="487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6:56.380" v="136" actId="20577"/>
          <ac:spMkLst>
            <pc:docMk/>
            <pc:sldMk cId="85257003" sldId="487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11.086" v="143" actId="20577"/>
        <pc:sldMkLst>
          <pc:docMk/>
          <pc:sldMk cId="1176486293" sldId="488"/>
        </pc:sldMkLst>
        <pc:spChg chg="mod">
          <ac:chgData name="Gianmarco Gori" userId="cb23c283-f317-42e7-9c07-7255413c8c02" providerId="ADAL" clId="{8B0917CC-E857-4892-8528-6070403B2150}" dt="2024-06-27T12:44:59.508" v="112" actId="20577"/>
          <ac:spMkLst>
            <pc:docMk/>
            <pc:sldMk cId="1176486293" sldId="488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11.086" v="143" actId="20577"/>
          <ac:spMkLst>
            <pc:docMk/>
            <pc:sldMk cId="1176486293" sldId="488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07.560" v="142" actId="20577"/>
        <pc:sldMkLst>
          <pc:docMk/>
          <pc:sldMk cId="3340501933" sldId="489"/>
        </pc:sldMkLst>
        <pc:spChg chg="mod">
          <ac:chgData name="Gianmarco Gori" userId="cb23c283-f317-42e7-9c07-7255413c8c02" providerId="ADAL" clId="{8B0917CC-E857-4892-8528-6070403B2150}" dt="2024-06-27T12:47:06.063" v="141" actId="6549"/>
          <ac:spMkLst>
            <pc:docMk/>
            <pc:sldMk cId="3340501933" sldId="489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07.560" v="142" actId="20577"/>
          <ac:spMkLst>
            <pc:docMk/>
            <pc:sldMk cId="3340501933" sldId="489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02.605" v="139" actId="20577"/>
        <pc:sldMkLst>
          <pc:docMk/>
          <pc:sldMk cId="3300249348" sldId="490"/>
        </pc:sldMkLst>
        <pc:spChg chg="mod">
          <ac:chgData name="Gianmarco Gori" userId="cb23c283-f317-42e7-9c07-7255413c8c02" providerId="ADAL" clId="{8B0917CC-E857-4892-8528-6070403B2150}" dt="2024-06-27T12:47:00.925" v="138" actId="6549"/>
          <ac:spMkLst>
            <pc:docMk/>
            <pc:sldMk cId="3300249348" sldId="490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02.605" v="139" actId="20577"/>
          <ac:spMkLst>
            <pc:docMk/>
            <pc:sldMk cId="3300249348" sldId="490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17.010" v="146" actId="20577"/>
        <pc:sldMkLst>
          <pc:docMk/>
          <pc:sldMk cId="814688818" sldId="491"/>
        </pc:sldMkLst>
        <pc:spChg chg="mod">
          <ac:chgData name="Gianmarco Gori" userId="cb23c283-f317-42e7-9c07-7255413c8c02" providerId="ADAL" clId="{8B0917CC-E857-4892-8528-6070403B2150}" dt="2024-06-27T12:47:15.408" v="145" actId="6549"/>
          <ac:spMkLst>
            <pc:docMk/>
            <pc:sldMk cId="814688818" sldId="491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17.010" v="146" actId="20577"/>
          <ac:spMkLst>
            <pc:docMk/>
            <pc:sldMk cId="814688818" sldId="491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7:22.975" v="149" actId="20577"/>
        <pc:sldMkLst>
          <pc:docMk/>
          <pc:sldMk cId="1211392811" sldId="492"/>
        </pc:sldMkLst>
        <pc:spChg chg="mod">
          <ac:chgData name="Gianmarco Gori" userId="cb23c283-f317-42e7-9c07-7255413c8c02" providerId="ADAL" clId="{8B0917CC-E857-4892-8528-6070403B2150}" dt="2024-06-27T12:47:21.221" v="148" actId="6549"/>
          <ac:spMkLst>
            <pc:docMk/>
            <pc:sldMk cId="1211392811" sldId="492"/>
            <ac:spMk id="4" creationId="{8DFC0C7B-080D-50A8-BB0E-B166092CA501}"/>
          </ac:spMkLst>
        </pc:spChg>
        <pc:spChg chg="mod">
          <ac:chgData name="Gianmarco Gori" userId="cb23c283-f317-42e7-9c07-7255413c8c02" providerId="ADAL" clId="{8B0917CC-E857-4892-8528-6070403B2150}" dt="2024-06-27T12:47:22.975" v="149" actId="20577"/>
          <ac:spMkLst>
            <pc:docMk/>
            <pc:sldMk cId="1211392811" sldId="492"/>
            <ac:spMk id="5" creationId="{58FB6C5D-0CFA-6E06-38F7-F6307B4B3A5D}"/>
          </ac:spMkLst>
        </pc:spChg>
      </pc:sldChg>
      <pc:sldChg chg="modSp mod">
        <pc:chgData name="Gianmarco Gori" userId="cb23c283-f317-42e7-9c07-7255413c8c02" providerId="ADAL" clId="{8B0917CC-E857-4892-8528-6070403B2150}" dt="2024-06-27T12:46:31.656" v="124" actId="20577"/>
        <pc:sldMkLst>
          <pc:docMk/>
          <pc:sldMk cId="4283782032" sldId="493"/>
        </pc:sldMkLst>
        <pc:spChg chg="mod">
          <ac:chgData name="Gianmarco Gori" userId="cb23c283-f317-42e7-9c07-7255413c8c02" providerId="ADAL" clId="{8B0917CC-E857-4892-8528-6070403B2150}" dt="2024-06-27T12:46:28.210" v="123" actId="6549"/>
          <ac:spMkLst>
            <pc:docMk/>
            <pc:sldMk cId="4283782032" sldId="493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31.656" v="124" actId="20577"/>
          <ac:spMkLst>
            <pc:docMk/>
            <pc:sldMk cId="4283782032" sldId="493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38.026" v="127" actId="20577"/>
        <pc:sldMkLst>
          <pc:docMk/>
          <pc:sldMk cId="2837844202" sldId="494"/>
        </pc:sldMkLst>
        <pc:spChg chg="mod">
          <ac:chgData name="Gianmarco Gori" userId="cb23c283-f317-42e7-9c07-7255413c8c02" providerId="ADAL" clId="{8B0917CC-E857-4892-8528-6070403B2150}" dt="2024-06-27T12:46:36.466" v="126" actId="6549"/>
          <ac:spMkLst>
            <pc:docMk/>
            <pc:sldMk cId="2837844202" sldId="494"/>
            <ac:spMk id="4" creationId="{502A2C52-B25B-3159-078C-40EA3FBA859D}"/>
          </ac:spMkLst>
        </pc:spChg>
        <pc:spChg chg="mod">
          <ac:chgData name="Gianmarco Gori" userId="cb23c283-f317-42e7-9c07-7255413c8c02" providerId="ADAL" clId="{8B0917CC-E857-4892-8528-6070403B2150}" dt="2024-06-27T12:46:38.026" v="127" actId="20577"/>
          <ac:spMkLst>
            <pc:docMk/>
            <pc:sldMk cId="2837844202" sldId="494"/>
            <ac:spMk id="5" creationId="{D0054367-3B59-24DF-FBDE-D774ACE41CCA}"/>
          </ac:spMkLst>
        </pc:spChg>
      </pc:sldChg>
      <pc:sldChg chg="modSp mod">
        <pc:chgData name="Gianmarco Gori" userId="cb23c283-f317-42e7-9c07-7255413c8c02" providerId="ADAL" clId="{8B0917CC-E857-4892-8528-6070403B2150}" dt="2024-06-27T12:46:50.397" v="133" actId="20577"/>
        <pc:sldMkLst>
          <pc:docMk/>
          <pc:sldMk cId="4226463036" sldId="496"/>
        </pc:sldMkLst>
        <pc:spChg chg="mod">
          <ac:chgData name="Gianmarco Gori" userId="cb23c283-f317-42e7-9c07-7255413c8c02" providerId="ADAL" clId="{8B0917CC-E857-4892-8528-6070403B2150}" dt="2024-06-27T12:46:48.281" v="132" actId="6549"/>
          <ac:spMkLst>
            <pc:docMk/>
            <pc:sldMk cId="4226463036" sldId="496"/>
            <ac:spMk id="4" creationId="{D951BF72-44B2-9F0D-E6DC-158322192B6F}"/>
          </ac:spMkLst>
        </pc:spChg>
        <pc:spChg chg="mod">
          <ac:chgData name="Gianmarco Gori" userId="cb23c283-f317-42e7-9c07-7255413c8c02" providerId="ADAL" clId="{8B0917CC-E857-4892-8528-6070403B2150}" dt="2024-06-27T12:46:50.397" v="133" actId="20577"/>
          <ac:spMkLst>
            <pc:docMk/>
            <pc:sldMk cId="4226463036" sldId="496"/>
            <ac:spMk id="5" creationId="{4CB6FD69-D3BA-1781-470D-FFCDC2DE0A88}"/>
          </ac:spMkLst>
        </pc:spChg>
      </pc:sldChg>
      <pc:sldChg chg="modSp mod">
        <pc:chgData name="Gianmarco Gori" userId="cb23c283-f317-42e7-9c07-7255413c8c02" providerId="ADAL" clId="{8B0917CC-E857-4892-8528-6070403B2150}" dt="2024-06-27T12:46:00.513" v="120" actId="20577"/>
        <pc:sldMkLst>
          <pc:docMk/>
          <pc:sldMk cId="544750665" sldId="500"/>
        </pc:sldMkLst>
        <pc:spChg chg="mod">
          <ac:chgData name="Gianmarco Gori" userId="cb23c283-f317-42e7-9c07-7255413c8c02" providerId="ADAL" clId="{8B0917CC-E857-4892-8528-6070403B2150}" dt="2024-06-27T12:45:18.161" v="116" actId="6549"/>
          <ac:spMkLst>
            <pc:docMk/>
            <pc:sldMk cId="544750665" sldId="500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6:00.513" v="120" actId="20577"/>
          <ac:spMkLst>
            <pc:docMk/>
            <pc:sldMk cId="544750665" sldId="500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6:44.484" v="130" actId="20577"/>
        <pc:sldMkLst>
          <pc:docMk/>
          <pc:sldMk cId="1150609652" sldId="501"/>
        </pc:sldMkLst>
        <pc:spChg chg="mod">
          <ac:chgData name="Gianmarco Gori" userId="cb23c283-f317-42e7-9c07-7255413c8c02" providerId="ADAL" clId="{8B0917CC-E857-4892-8528-6070403B2150}" dt="2024-06-27T12:46:42.776" v="129" actId="6549"/>
          <ac:spMkLst>
            <pc:docMk/>
            <pc:sldMk cId="1150609652" sldId="501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6:44.484" v="130" actId="20577"/>
          <ac:spMkLst>
            <pc:docMk/>
            <pc:sldMk cId="1150609652" sldId="501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7:30.955" v="152" actId="20577"/>
        <pc:sldMkLst>
          <pc:docMk/>
          <pc:sldMk cId="2380048641" sldId="502"/>
        </pc:sldMkLst>
        <pc:spChg chg="mod">
          <ac:chgData name="Gianmarco Gori" userId="cb23c283-f317-42e7-9c07-7255413c8c02" providerId="ADAL" clId="{8B0917CC-E857-4892-8528-6070403B2150}" dt="2024-06-27T12:47:27.786" v="151" actId="6549"/>
          <ac:spMkLst>
            <pc:docMk/>
            <pc:sldMk cId="2380048641" sldId="502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7:30.955" v="152" actId="20577"/>
          <ac:spMkLst>
            <pc:docMk/>
            <pc:sldMk cId="2380048641" sldId="502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47.458" v="173" actId="20577"/>
        <pc:sldMkLst>
          <pc:docMk/>
          <pc:sldMk cId="1628342306" sldId="504"/>
        </pc:sldMkLst>
        <pc:spChg chg="mod">
          <ac:chgData name="Gianmarco Gori" userId="cb23c283-f317-42e7-9c07-7255413c8c02" providerId="ADAL" clId="{8B0917CC-E857-4892-8528-6070403B2150}" dt="2024-06-27T12:48:45.827" v="172" actId="6549"/>
          <ac:spMkLst>
            <pc:docMk/>
            <pc:sldMk cId="1628342306" sldId="504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47.458" v="173" actId="20577"/>
          <ac:spMkLst>
            <pc:docMk/>
            <pc:sldMk cId="1628342306" sldId="504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02.161" v="176" actId="6549"/>
        <pc:sldMkLst>
          <pc:docMk/>
          <pc:sldMk cId="3782320782" sldId="505"/>
        </pc:sldMkLst>
        <pc:spChg chg="mod">
          <ac:chgData name="Gianmarco Gori" userId="cb23c283-f317-42e7-9c07-7255413c8c02" providerId="ADAL" clId="{8B0917CC-E857-4892-8528-6070403B2150}" dt="2024-06-27T12:49:02.161" v="176" actId="6549"/>
          <ac:spMkLst>
            <pc:docMk/>
            <pc:sldMk cId="3782320782" sldId="505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59.795" v="174" actId="20577"/>
          <ac:spMkLst>
            <pc:docMk/>
            <pc:sldMk cId="3782320782" sldId="505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12.958" v="179" actId="20577"/>
        <pc:sldMkLst>
          <pc:docMk/>
          <pc:sldMk cId="3423268625" sldId="506"/>
        </pc:sldMkLst>
        <pc:spChg chg="mod">
          <ac:chgData name="Gianmarco Gori" userId="cb23c283-f317-42e7-9c07-7255413c8c02" providerId="ADAL" clId="{8B0917CC-E857-4892-8528-6070403B2150}" dt="2024-06-27T12:49:11.510" v="178" actId="6549"/>
          <ac:spMkLst>
            <pc:docMk/>
            <pc:sldMk cId="3423268625" sldId="506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9:12.958" v="179" actId="20577"/>
          <ac:spMkLst>
            <pc:docMk/>
            <pc:sldMk cId="3423268625" sldId="506"/>
            <ac:spMk id="5" creationId="{5D3E98C4-1A60-9740-A596-532ADFE6B745}"/>
          </ac:spMkLst>
        </pc:spChg>
      </pc:sldChg>
      <pc:sldChg chg="addSp modSp mod modAnim">
        <pc:chgData name="Gianmarco Gori" userId="cb23c283-f317-42e7-9c07-7255413c8c02" providerId="ADAL" clId="{8B0917CC-E857-4892-8528-6070403B2150}" dt="2024-06-27T12:39:46.934" v="63"/>
        <pc:sldMkLst>
          <pc:docMk/>
          <pc:sldMk cId="3798900223" sldId="561"/>
        </pc:sldMkLst>
        <pc:spChg chg="mod">
          <ac:chgData name="Gianmarco Gori" userId="cb23c283-f317-42e7-9c07-7255413c8c02" providerId="ADAL" clId="{8B0917CC-E857-4892-8528-6070403B2150}" dt="2024-06-27T12:38:46.167" v="3" actId="1076"/>
          <ac:spMkLst>
            <pc:docMk/>
            <pc:sldMk cId="3798900223" sldId="561"/>
            <ac:spMk id="2" creationId="{2297B31F-3E25-A80C-1871-86C56888A235}"/>
          </ac:spMkLst>
        </pc:spChg>
        <pc:spChg chg="add mod">
          <ac:chgData name="Gianmarco Gori" userId="cb23c283-f317-42e7-9c07-7255413c8c02" providerId="ADAL" clId="{8B0917CC-E857-4892-8528-6070403B2150}" dt="2024-06-27T12:39:34.675" v="62" actId="27636"/>
          <ac:spMkLst>
            <pc:docMk/>
            <pc:sldMk cId="3798900223" sldId="561"/>
            <ac:spMk id="3" creationId="{710A85DE-E0D9-1B4E-38F4-065418C9F5F6}"/>
          </ac:spMkLst>
        </pc:spChg>
      </pc:sldChg>
      <pc:sldChg chg="modSp">
        <pc:chgData name="Gianmarco Gori" userId="cb23c283-f317-42e7-9c07-7255413c8c02" providerId="ADAL" clId="{8B0917CC-E857-4892-8528-6070403B2150}" dt="2024-06-27T20:01:27.421" v="288" actId="115"/>
        <pc:sldMkLst>
          <pc:docMk/>
          <pc:sldMk cId="1696023909" sldId="566"/>
        </pc:sldMkLst>
        <pc:spChg chg="mod">
          <ac:chgData name="Gianmarco Gori" userId="cb23c283-f317-42e7-9c07-7255413c8c02" providerId="ADAL" clId="{8B0917CC-E857-4892-8528-6070403B2150}" dt="2024-06-27T19:58:55.561" v="287" actId="20577"/>
          <ac:spMkLst>
            <pc:docMk/>
            <pc:sldMk cId="1696023909" sldId="566"/>
            <ac:spMk id="18" creationId="{B50CF8A5-70F0-7AAB-83B1-D0DD1ED24CF5}"/>
          </ac:spMkLst>
        </pc:spChg>
        <pc:spChg chg="mod">
          <ac:chgData name="Gianmarco Gori" userId="cb23c283-f317-42e7-9c07-7255413c8c02" providerId="ADAL" clId="{8B0917CC-E857-4892-8528-6070403B2150}" dt="2024-06-27T20:01:27.421" v="288" actId="115"/>
          <ac:spMkLst>
            <pc:docMk/>
            <pc:sldMk cId="1696023909" sldId="566"/>
            <ac:spMk id="21" creationId="{946A2B4F-BDF2-05EE-2BB0-240C36E87327}"/>
          </ac:spMkLst>
        </pc:spChg>
      </pc:sldChg>
      <pc:sldChg chg="addSp delSp modSp mod delAnim modAnim">
        <pc:chgData name="Gianmarco Gori" userId="cb23c283-f317-42e7-9c07-7255413c8c02" providerId="ADAL" clId="{8B0917CC-E857-4892-8528-6070403B2150}" dt="2024-06-27T13:58:53.239" v="232"/>
        <pc:sldMkLst>
          <pc:docMk/>
          <pc:sldMk cId="397779188" sldId="569"/>
        </pc:sldMkLst>
        <pc:spChg chg="mod">
          <ac:chgData name="Gianmarco Gori" userId="cb23c283-f317-42e7-9c07-7255413c8c02" providerId="ADAL" clId="{8B0917CC-E857-4892-8528-6070403B2150}" dt="2024-06-27T13:55:36.016" v="189" actId="1076"/>
          <ac:spMkLst>
            <pc:docMk/>
            <pc:sldMk cId="397779188" sldId="569"/>
            <ac:spMk id="2" creationId="{DA233C56-2121-B6A5-DC83-FEE452AE50F9}"/>
          </ac:spMkLst>
        </pc:spChg>
        <pc:spChg chg="mod">
          <ac:chgData name="Gianmarco Gori" userId="cb23c283-f317-42e7-9c07-7255413c8c02" providerId="ADAL" clId="{8B0917CC-E857-4892-8528-6070403B2150}" dt="2024-06-27T13:57:16.449" v="222" actId="14100"/>
          <ac:spMkLst>
            <pc:docMk/>
            <pc:sldMk cId="397779188" sldId="569"/>
            <ac:spMk id="11" creationId="{F236A2BC-27FB-EC6F-E402-FFE315815A1F}"/>
          </ac:spMkLst>
        </pc:spChg>
        <pc:spChg chg="del">
          <ac:chgData name="Gianmarco Gori" userId="cb23c283-f317-42e7-9c07-7255413c8c02" providerId="ADAL" clId="{8B0917CC-E857-4892-8528-6070403B2150}" dt="2024-06-27T13:55:47.171" v="192" actId="478"/>
          <ac:spMkLst>
            <pc:docMk/>
            <pc:sldMk cId="397779188" sldId="569"/>
            <ac:spMk id="14" creationId="{E5742B57-782E-6E8C-1475-FEF7A644D599}"/>
          </ac:spMkLst>
        </pc:spChg>
        <pc:spChg chg="mod">
          <ac:chgData name="Gianmarco Gori" userId="cb23c283-f317-42e7-9c07-7255413c8c02" providerId="ADAL" clId="{8B0917CC-E857-4892-8528-6070403B2150}" dt="2024-06-27T13:55:56.962" v="197" actId="6549"/>
          <ac:spMkLst>
            <pc:docMk/>
            <pc:sldMk cId="397779188" sldId="569"/>
            <ac:spMk id="15" creationId="{71B10ED3-8FB1-F94F-322C-87776BED311D}"/>
          </ac:spMkLst>
        </pc:spChg>
        <pc:spChg chg="mod">
          <ac:chgData name="Gianmarco Gori" userId="cb23c283-f317-42e7-9c07-7255413c8c02" providerId="ADAL" clId="{8B0917CC-E857-4892-8528-6070403B2150}" dt="2024-06-27T13:57:00.889" v="219" actId="1076"/>
          <ac:spMkLst>
            <pc:docMk/>
            <pc:sldMk cId="397779188" sldId="569"/>
            <ac:spMk id="16" creationId="{5FA834AB-6A72-7BDB-6DAF-C664EAEE9BAE}"/>
          </ac:spMkLst>
        </pc:spChg>
        <pc:spChg chg="mod">
          <ac:chgData name="Gianmarco Gori" userId="cb23c283-f317-42e7-9c07-7255413c8c02" providerId="ADAL" clId="{8B0917CC-E857-4892-8528-6070403B2150}" dt="2024-06-27T13:57:04.672" v="220" actId="1076"/>
          <ac:spMkLst>
            <pc:docMk/>
            <pc:sldMk cId="397779188" sldId="569"/>
            <ac:spMk id="17" creationId="{E629293E-8033-7724-F2B4-771ADD4E6DCE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18" creationId="{C3B24EDC-B66E-AC83-10E0-5701CCDE9168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20" creationId="{78016857-3A2A-5101-D9AD-AF656FFE8341}"/>
          </ac:spMkLst>
        </pc:spChg>
        <pc:spChg chg="mod">
          <ac:chgData name="Gianmarco Gori" userId="cb23c283-f317-42e7-9c07-7255413c8c02" providerId="ADAL" clId="{8B0917CC-E857-4892-8528-6070403B2150}" dt="2024-06-27T13:57:10.282" v="221" actId="1076"/>
          <ac:spMkLst>
            <pc:docMk/>
            <pc:sldMk cId="397779188" sldId="569"/>
            <ac:spMk id="21" creationId="{BCD6E6E6-5D5A-5604-5070-E42078739B83}"/>
          </ac:spMkLst>
        </pc:sp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24" creationId="{094ADD63-8EA9-DDE4-F343-D952A4033608}"/>
          </ac:cxnSpMkLst>
        </pc:cxnChg>
        <pc:cxnChg chg="mod">
          <ac:chgData name="Gianmarco Gori" userId="cb23c283-f317-42e7-9c07-7255413c8c02" providerId="ADAL" clId="{8B0917CC-E857-4892-8528-6070403B2150}" dt="2024-06-27T13:57:04.672" v="220" actId="1076"/>
          <ac:cxnSpMkLst>
            <pc:docMk/>
            <pc:sldMk cId="397779188" sldId="569"/>
            <ac:cxnSpMk id="27" creationId="{37C4FF2C-AE45-AC61-CF39-86E69FD07E5E}"/>
          </ac:cxnSpMkLst>
        </pc:cxnChg>
        <pc:cxnChg chg="mod">
          <ac:chgData name="Gianmarco Gori" userId="cb23c283-f317-42e7-9c07-7255413c8c02" providerId="ADAL" clId="{8B0917CC-E857-4892-8528-6070403B2150}" dt="2024-06-27T13:55:53.434" v="195" actId="14100"/>
          <ac:cxnSpMkLst>
            <pc:docMk/>
            <pc:sldMk cId="397779188" sldId="569"/>
            <ac:cxnSpMk id="28" creationId="{73454349-B669-62EE-F36A-9E2C5A3C1BB8}"/>
          </ac:cxnSpMkLst>
        </pc:cxnChg>
        <pc:cxnChg chg="add mod">
          <ac:chgData name="Gianmarco Gori" userId="cb23c283-f317-42e7-9c07-7255413c8c02" providerId="ADAL" clId="{8B0917CC-E857-4892-8528-6070403B2150}" dt="2024-06-27T13:57:00.889" v="219" actId="1076"/>
          <ac:cxnSpMkLst>
            <pc:docMk/>
            <pc:sldMk cId="397779188" sldId="569"/>
            <ac:cxnSpMk id="31" creationId="{BB55D915-B3D1-144A-2D90-6D220A052C15}"/>
          </ac:cxnSpMkLst>
        </pc:cxnChg>
        <pc:cxnChg chg="del mod">
          <ac:chgData name="Gianmarco Gori" userId="cb23c283-f317-42e7-9c07-7255413c8c02" providerId="ADAL" clId="{8B0917CC-E857-4892-8528-6070403B2150}" dt="2024-06-27T13:56:36.006" v="207" actId="478"/>
          <ac:cxnSpMkLst>
            <pc:docMk/>
            <pc:sldMk cId="397779188" sldId="569"/>
            <ac:cxnSpMk id="33" creationId="{62BA0C88-75E8-171A-B7D9-E3F8B440B7BC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67" creationId="{EF7D6B46-4178-8953-2C7A-9062B4C86324}"/>
          </ac:cxnSpMkLst>
        </pc:cxnChg>
        <pc:cxnChg chg="del mod">
          <ac:chgData name="Gianmarco Gori" userId="cb23c283-f317-42e7-9c07-7255413c8c02" providerId="ADAL" clId="{8B0917CC-E857-4892-8528-6070403B2150}" dt="2024-06-27T13:55:48.020" v="193" actId="478"/>
          <ac:cxnSpMkLst>
            <pc:docMk/>
            <pc:sldMk cId="397779188" sldId="569"/>
            <ac:cxnSpMk id="81" creationId="{41AD72C2-891A-567C-6ACF-60379DB3F7EC}"/>
          </ac:cxnSpMkLst>
        </pc:cxnChg>
        <pc:cxnChg chg="mod">
          <ac:chgData name="Gianmarco Gori" userId="cb23c283-f317-42e7-9c07-7255413c8c02" providerId="ADAL" clId="{8B0917CC-E857-4892-8528-6070403B2150}" dt="2024-06-27T13:57:16.449" v="222" actId="14100"/>
          <ac:cxnSpMkLst>
            <pc:docMk/>
            <pc:sldMk cId="397779188" sldId="569"/>
            <ac:cxnSpMk id="84" creationId="{28EC9EA4-C9BF-2A6C-E32D-EBC0A5AF8B7F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107" creationId="{D8DEA081-DFDF-BB02-37C5-295BBAC4E243}"/>
          </ac:cxnSpMkLst>
        </pc:cxnChg>
        <pc:cxnChg chg="mod">
          <ac:chgData name="Gianmarco Gori" userId="cb23c283-f317-42e7-9c07-7255413c8c02" providerId="ADAL" clId="{8B0917CC-E857-4892-8528-6070403B2150}" dt="2024-06-27T13:57:10.282" v="221" actId="1076"/>
          <ac:cxnSpMkLst>
            <pc:docMk/>
            <pc:sldMk cId="397779188" sldId="569"/>
            <ac:cxnSpMk id="110" creationId="{E15CCBD7-6C0F-DB10-66A3-B29ACE5D5F0F}"/>
          </ac:cxnSpMkLst>
        </pc:cxnChg>
      </pc:sldChg>
      <pc:sldChg chg="modSp mod">
        <pc:chgData name="Gianmarco Gori" userId="cb23c283-f317-42e7-9c07-7255413c8c02" providerId="ADAL" clId="{8B0917CC-E857-4892-8528-6070403B2150}" dt="2024-06-27T14:00:06.403" v="233" actId="207"/>
        <pc:sldMkLst>
          <pc:docMk/>
          <pc:sldMk cId="646930807" sldId="571"/>
        </pc:sldMkLst>
        <pc:spChg chg="mod">
          <ac:chgData name="Gianmarco Gori" userId="cb23c283-f317-42e7-9c07-7255413c8c02" providerId="ADAL" clId="{8B0917CC-E857-4892-8528-6070403B2150}" dt="2024-06-27T14:00:06.403" v="233" actId="207"/>
          <ac:spMkLst>
            <pc:docMk/>
            <pc:sldMk cId="646930807" sldId="571"/>
            <ac:spMk id="2" creationId="{912491D0-7FB0-8B50-D5B6-1C51A1F78578}"/>
          </ac:spMkLst>
        </pc:spChg>
      </pc:sldChg>
      <pc:sldChg chg="modSp">
        <pc:chgData name="Gianmarco Gori" userId="cb23c283-f317-42e7-9c07-7255413c8c02" providerId="ADAL" clId="{8B0917CC-E857-4892-8528-6070403B2150}" dt="2024-06-27T14:04:28.322" v="253" actId="6549"/>
        <pc:sldMkLst>
          <pc:docMk/>
          <pc:sldMk cId="3611249950" sldId="572"/>
        </pc:sldMkLst>
        <pc:spChg chg="mod">
          <ac:chgData name="Gianmarco Gori" userId="cb23c283-f317-42e7-9c07-7255413c8c02" providerId="ADAL" clId="{8B0917CC-E857-4892-8528-6070403B2150}" dt="2024-06-27T14:04:28.322" v="253" actId="6549"/>
          <ac:spMkLst>
            <pc:docMk/>
            <pc:sldMk cId="3611249950" sldId="572"/>
            <ac:spMk id="20" creationId="{DC9FC4AD-047C-7E0B-75D7-CEA10053BC90}"/>
          </ac:spMkLst>
        </pc:spChg>
      </pc:sldChg>
      <pc:sldChg chg="modSp modAnim">
        <pc:chgData name="Gianmarco Gori" userId="cb23c283-f317-42e7-9c07-7255413c8c02" providerId="ADAL" clId="{8B0917CC-E857-4892-8528-6070403B2150}" dt="2024-06-27T14:25:15.807" v="262" actId="6549"/>
        <pc:sldMkLst>
          <pc:docMk/>
          <pc:sldMk cId="612944907" sldId="576"/>
        </pc:sldMkLst>
        <pc:spChg chg="mod">
          <ac:chgData name="Gianmarco Gori" userId="cb23c283-f317-42e7-9c07-7255413c8c02" providerId="ADAL" clId="{8B0917CC-E857-4892-8528-6070403B2150}" dt="2024-06-27T14:25:15.807" v="262" actId="6549"/>
          <ac:spMkLst>
            <pc:docMk/>
            <pc:sldMk cId="612944907" sldId="576"/>
            <ac:spMk id="33" creationId="{09713D6A-1D6E-3EF7-2979-DEB66778DAD7}"/>
          </ac:spMkLst>
        </pc:spChg>
      </pc:sldChg>
      <pc:sldChg chg="modSp">
        <pc:chgData name="Gianmarco Gori" userId="cb23c283-f317-42e7-9c07-7255413c8c02" providerId="ADAL" clId="{8B0917CC-E857-4892-8528-6070403B2150}" dt="2024-06-27T14:41:09.755" v="265" actId="113"/>
        <pc:sldMkLst>
          <pc:docMk/>
          <pc:sldMk cId="3144241281" sldId="578"/>
        </pc:sldMkLst>
        <pc:spChg chg="mod">
          <ac:chgData name="Gianmarco Gori" userId="cb23c283-f317-42e7-9c07-7255413c8c02" providerId="ADAL" clId="{8B0917CC-E857-4892-8528-6070403B2150}" dt="2024-06-27T14:41:09.755" v="265" actId="113"/>
          <ac:spMkLst>
            <pc:docMk/>
            <pc:sldMk cId="3144241281" sldId="578"/>
            <ac:spMk id="14" creationId="{11D576FE-7F41-4948-CDB3-43CCADE8137B}"/>
          </ac:spMkLst>
        </pc:spChg>
      </pc:sldChg>
      <pc:sldChg chg="modSp mod">
        <pc:chgData name="Gianmarco Gori" userId="cb23c283-f317-42e7-9c07-7255413c8c02" providerId="ADAL" clId="{8B0917CC-E857-4892-8528-6070403B2150}" dt="2024-06-27T12:41:43.894" v="110" actId="14100"/>
        <pc:sldMkLst>
          <pc:docMk/>
          <pc:sldMk cId="3515658707" sldId="580"/>
        </pc:sldMkLst>
        <pc:spChg chg="mod">
          <ac:chgData name="Gianmarco Gori" userId="cb23c283-f317-42e7-9c07-7255413c8c02" providerId="ADAL" clId="{8B0917CC-E857-4892-8528-6070403B2150}" dt="2024-06-27T12:41:43.894" v="110" actId="14100"/>
          <ac:spMkLst>
            <pc:docMk/>
            <pc:sldMk cId="3515658707" sldId="580"/>
            <ac:spMk id="3" creationId="{F199443D-C904-9A50-ABD6-8DDCD7454B10}"/>
          </ac:spMkLst>
        </pc:spChg>
        <pc:cxnChg chg="mod">
          <ac:chgData name="Gianmarco Gori" userId="cb23c283-f317-42e7-9c07-7255413c8c02" providerId="ADAL" clId="{8B0917CC-E857-4892-8528-6070403B2150}" dt="2024-06-27T12:41:43.894" v="110" actId="14100"/>
          <ac:cxnSpMkLst>
            <pc:docMk/>
            <pc:sldMk cId="3515658707" sldId="580"/>
            <ac:cxnSpMk id="14" creationId="{42B2104C-6AAD-461A-823D-78E0E0A0FD69}"/>
          </ac:cxnSpMkLst>
        </pc:cxnChg>
        <pc:cxnChg chg="mod">
          <ac:chgData name="Gianmarco Gori" userId="cb23c283-f317-42e7-9c07-7255413c8c02" providerId="ADAL" clId="{8B0917CC-E857-4892-8528-6070403B2150}" dt="2024-06-27T12:41:43.894" v="110" actId="14100"/>
          <ac:cxnSpMkLst>
            <pc:docMk/>
            <pc:sldMk cId="3515658707" sldId="580"/>
            <ac:cxnSpMk id="18" creationId="{90CFD7B9-F15C-B470-AF1E-25F1AF9B411B}"/>
          </ac:cxnSpMkLst>
        </pc:cxnChg>
      </pc:sldChg>
      <pc:sldChg chg="modSp mod">
        <pc:chgData name="Gianmarco Gori" userId="cb23c283-f317-42e7-9c07-7255413c8c02" providerId="ADAL" clId="{8B0917CC-E857-4892-8528-6070403B2150}" dt="2024-06-27T12:49:18.899" v="182" actId="20577"/>
        <pc:sldMkLst>
          <pc:docMk/>
          <pc:sldMk cId="2896978519" sldId="587"/>
        </pc:sldMkLst>
        <pc:spChg chg="mod">
          <ac:chgData name="Gianmarco Gori" userId="cb23c283-f317-42e7-9c07-7255413c8c02" providerId="ADAL" clId="{8B0917CC-E857-4892-8528-6070403B2150}" dt="2024-06-27T12:49:17.202" v="181" actId="6549"/>
          <ac:spMkLst>
            <pc:docMk/>
            <pc:sldMk cId="2896978519" sldId="587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18.899" v="182" actId="20577"/>
          <ac:spMkLst>
            <pc:docMk/>
            <pc:sldMk cId="2896978519" sldId="587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7:37.206" v="155" actId="20577"/>
        <pc:sldMkLst>
          <pc:docMk/>
          <pc:sldMk cId="3456413622" sldId="588"/>
        </pc:sldMkLst>
        <pc:spChg chg="mod">
          <ac:chgData name="Gianmarco Gori" userId="cb23c283-f317-42e7-9c07-7255413c8c02" providerId="ADAL" clId="{8B0917CC-E857-4892-8528-6070403B2150}" dt="2024-06-27T12:47:34.868" v="154" actId="6549"/>
          <ac:spMkLst>
            <pc:docMk/>
            <pc:sldMk cId="3456413622" sldId="588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7:37.206" v="155" actId="20577"/>
          <ac:spMkLst>
            <pc:docMk/>
            <pc:sldMk cId="3456413622" sldId="588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03.770" v="164" actId="20577"/>
        <pc:sldMkLst>
          <pc:docMk/>
          <pc:sldMk cId="2922333065" sldId="589"/>
        </pc:sldMkLst>
        <pc:spChg chg="mod">
          <ac:chgData name="Gianmarco Gori" userId="cb23c283-f317-42e7-9c07-7255413c8c02" providerId="ADAL" clId="{8B0917CC-E857-4892-8528-6070403B2150}" dt="2024-06-27T12:48:00.735" v="163" actId="20577"/>
          <ac:spMkLst>
            <pc:docMk/>
            <pc:sldMk cId="2922333065" sldId="589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03.770" v="164" actId="20577"/>
          <ac:spMkLst>
            <pc:docMk/>
            <pc:sldMk cId="2922333065" sldId="589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18.935" v="167" actId="20577"/>
        <pc:sldMkLst>
          <pc:docMk/>
          <pc:sldMk cId="2493885953" sldId="590"/>
        </pc:sldMkLst>
        <pc:spChg chg="mod">
          <ac:chgData name="Gianmarco Gori" userId="cb23c283-f317-42e7-9c07-7255413c8c02" providerId="ADAL" clId="{8B0917CC-E857-4892-8528-6070403B2150}" dt="2024-06-27T12:48:18.935" v="167" actId="20577"/>
          <ac:spMkLst>
            <pc:docMk/>
            <pc:sldMk cId="2493885953" sldId="590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16.424" v="165" actId="20577"/>
          <ac:spMkLst>
            <pc:docMk/>
            <pc:sldMk cId="2493885953" sldId="590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8:33.559" v="170" actId="20577"/>
        <pc:sldMkLst>
          <pc:docMk/>
          <pc:sldMk cId="3970738718" sldId="591"/>
        </pc:sldMkLst>
        <pc:spChg chg="mod">
          <ac:chgData name="Gianmarco Gori" userId="cb23c283-f317-42e7-9c07-7255413c8c02" providerId="ADAL" clId="{8B0917CC-E857-4892-8528-6070403B2150}" dt="2024-06-27T12:48:31.943" v="169" actId="6549"/>
          <ac:spMkLst>
            <pc:docMk/>
            <pc:sldMk cId="3970738718" sldId="591"/>
            <ac:spMk id="4" creationId="{FF41C766-6D30-8F4C-A3C4-228ABB78A0CB}"/>
          </ac:spMkLst>
        </pc:spChg>
        <pc:spChg chg="mod">
          <ac:chgData name="Gianmarco Gori" userId="cb23c283-f317-42e7-9c07-7255413c8c02" providerId="ADAL" clId="{8B0917CC-E857-4892-8528-6070403B2150}" dt="2024-06-27T12:48:33.559" v="170" actId="20577"/>
          <ac:spMkLst>
            <pc:docMk/>
            <pc:sldMk cId="3970738718" sldId="591"/>
            <ac:spMk id="5" creationId="{5D3E98C4-1A60-9740-A596-532ADFE6B745}"/>
          </ac:spMkLst>
        </pc:spChg>
      </pc:sldChg>
      <pc:sldChg chg="modSp mod">
        <pc:chgData name="Gianmarco Gori" userId="cb23c283-f317-42e7-9c07-7255413c8c02" providerId="ADAL" clId="{8B0917CC-E857-4892-8528-6070403B2150}" dt="2024-06-27T12:49:25.779" v="185" actId="20577"/>
        <pc:sldMkLst>
          <pc:docMk/>
          <pc:sldMk cId="1673306329" sldId="592"/>
        </pc:sldMkLst>
        <pc:spChg chg="mod">
          <ac:chgData name="Gianmarco Gori" userId="cb23c283-f317-42e7-9c07-7255413c8c02" providerId="ADAL" clId="{8B0917CC-E857-4892-8528-6070403B2150}" dt="2024-06-27T12:49:24.238" v="184" actId="6549"/>
          <ac:spMkLst>
            <pc:docMk/>
            <pc:sldMk cId="1673306329" sldId="592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25.779" v="185" actId="20577"/>
          <ac:spMkLst>
            <pc:docMk/>
            <pc:sldMk cId="1673306329" sldId="592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9:30.743" v="188" actId="20577"/>
        <pc:sldMkLst>
          <pc:docMk/>
          <pc:sldMk cId="771305210" sldId="593"/>
        </pc:sldMkLst>
        <pc:spChg chg="mod">
          <ac:chgData name="Gianmarco Gori" userId="cb23c283-f317-42e7-9c07-7255413c8c02" providerId="ADAL" clId="{8B0917CC-E857-4892-8528-6070403B2150}" dt="2024-06-27T12:49:29.182" v="187" actId="6549"/>
          <ac:spMkLst>
            <pc:docMk/>
            <pc:sldMk cId="771305210" sldId="593"/>
            <ac:spMk id="4" creationId="{E5439614-8B88-7EF2-056B-1B6CCE226590}"/>
          </ac:spMkLst>
        </pc:spChg>
        <pc:spChg chg="mod">
          <ac:chgData name="Gianmarco Gori" userId="cb23c283-f317-42e7-9c07-7255413c8c02" providerId="ADAL" clId="{8B0917CC-E857-4892-8528-6070403B2150}" dt="2024-06-27T12:49:30.743" v="188" actId="20577"/>
          <ac:spMkLst>
            <pc:docMk/>
            <pc:sldMk cId="771305210" sldId="593"/>
            <ac:spMk id="5" creationId="{ED3E7FE5-3DD0-A5F0-78F8-268D8F1B60CE}"/>
          </ac:spMkLst>
        </pc:spChg>
      </pc:sldChg>
      <pc:sldChg chg="modSp mod">
        <pc:chgData name="Gianmarco Gori" userId="cb23c283-f317-42e7-9c07-7255413c8c02" providerId="ADAL" clId="{8B0917CC-E857-4892-8528-6070403B2150}" dt="2024-06-27T12:47:55.450" v="161" actId="20577"/>
        <pc:sldMkLst>
          <pc:docMk/>
          <pc:sldMk cId="207483" sldId="594"/>
        </pc:sldMkLst>
        <pc:spChg chg="mod">
          <ac:chgData name="Gianmarco Gori" userId="cb23c283-f317-42e7-9c07-7255413c8c02" providerId="ADAL" clId="{8B0917CC-E857-4892-8528-6070403B2150}" dt="2024-06-27T12:47:55.450" v="161" actId="20577"/>
          <ac:spMkLst>
            <pc:docMk/>
            <pc:sldMk cId="207483" sldId="594"/>
            <ac:spMk id="5" creationId="{EFE846D4-225B-B5CF-5D0E-209B4DC630CF}"/>
          </ac:spMkLst>
        </pc:spChg>
      </pc:sldChg>
      <pc:sldChg chg="modSp mod modAnim modNotesTx">
        <pc:chgData name="Gianmarco Gori" userId="cb23c283-f317-42e7-9c07-7255413c8c02" providerId="ADAL" clId="{8B0917CC-E857-4892-8528-6070403B2150}" dt="2024-06-28T08:29:11.269" v="404" actId="6549"/>
        <pc:sldMkLst>
          <pc:docMk/>
          <pc:sldMk cId="4294685561" sldId="596"/>
        </pc:sldMkLst>
        <pc:spChg chg="mod">
          <ac:chgData name="Gianmarco Gori" userId="cb23c283-f317-42e7-9c07-7255413c8c02" providerId="ADAL" clId="{8B0917CC-E857-4892-8528-6070403B2150}" dt="2024-06-27T12:47:47.719" v="157" actId="6549"/>
          <ac:spMkLst>
            <pc:docMk/>
            <pc:sldMk cId="4294685561" sldId="596"/>
            <ac:spMk id="4" creationId="{34C4FD2B-5AEE-3F31-7213-F15E08B940DF}"/>
          </ac:spMkLst>
        </pc:spChg>
        <pc:spChg chg="mod">
          <ac:chgData name="Gianmarco Gori" userId="cb23c283-f317-42e7-9c07-7255413c8c02" providerId="ADAL" clId="{8B0917CC-E857-4892-8528-6070403B2150}" dt="2024-06-27T12:47:49.518" v="158" actId="20577"/>
          <ac:spMkLst>
            <pc:docMk/>
            <pc:sldMk cId="4294685561" sldId="596"/>
            <ac:spMk id="5" creationId="{AA937D9B-DCE1-3920-6772-A0A29B45E2A7}"/>
          </ac:spMkLst>
        </pc:spChg>
        <pc:spChg chg="mod">
          <ac:chgData name="Gianmarco Gori" userId="cb23c283-f317-42e7-9c07-7255413c8c02" providerId="ADAL" clId="{8B0917CC-E857-4892-8528-6070403B2150}" dt="2024-06-27T12:40:24.824" v="88" actId="1076"/>
          <ac:spMkLst>
            <pc:docMk/>
            <pc:sldMk cId="4294685561" sldId="596"/>
            <ac:spMk id="59" creationId="{0B571BA1-5235-64E0-25CE-3A3700C93F04}"/>
          </ac:spMkLst>
        </pc:spChg>
      </pc:sldChg>
    </pc:docChg>
  </pc:docChgLst>
  <pc:docChgLst>
    <pc:chgData name="Gianmarco Gori" userId="S::gianmarco.gori@vub.be::cb23c283-f317-42e7-9c07-7255413c8c02" providerId="AD" clId="Web-{135D5D2F-7D10-48F9-8EC4-4F6D40441785}"/>
    <pc:docChg chg="addSld">
      <pc:chgData name="Gianmarco Gori" userId="S::gianmarco.gori@vub.be::cb23c283-f317-42e7-9c07-7255413c8c02" providerId="AD" clId="Web-{135D5D2F-7D10-48F9-8EC4-4F6D40441785}" dt="2024-07-09T05:21:24.525" v="0"/>
      <pc:docMkLst>
        <pc:docMk/>
      </pc:docMkLst>
      <pc:sldChg chg="add">
        <pc:chgData name="Gianmarco Gori" userId="S::gianmarco.gori@vub.be::cb23c283-f317-42e7-9c07-7255413c8c02" providerId="AD" clId="Web-{135D5D2F-7D10-48F9-8EC4-4F6D40441785}" dt="2024-07-09T05:21:24.525" v="0"/>
        <pc:sldMkLst>
          <pc:docMk/>
          <pc:sldMk cId="1643838704" sldId="6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98E48-E65E-8F48-A590-EE82FDF6AEB4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7523-5E5A-F54F-975E-DF0501C22D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03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D7523-5E5A-F54F-975E-DF0501C22D4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51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Broadway" pitchFamily="82" charset="77"/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371600" y="2286000"/>
            <a:ext cx="9601200" cy="3581400"/>
          </a:xfrm>
        </p:spPr>
        <p:txBody>
          <a:bodyPr wrap="square"/>
          <a:lstStyle>
            <a:lvl1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  <a:lvl2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2pPr>
            <a:lvl3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3pPr>
            <a:lvl4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4pPr>
            <a:lvl5pPr>
              <a:defRPr>
                <a:latin typeface="Futura Medium" panose="020B0602020204020303" pitchFamily="34" charset="-79"/>
                <a:cs typeface="Futura Medium" panose="020B0602020204020303" pitchFamily="34" charset="-79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HAI-NET Tutorial AI ACT Proposal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HAI-NET Tutorial AI ACT Proposal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hyperlink" Target="http://www.vernon.eu/AI_Act/1.%20AIA%20General,%20defintions%20and%20prohibitions.pptx" TargetMode="Externa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hyperlink" Target="http://www.vernon.eu/wiki/AI_Act_Tutorial" TargetMode="Externa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hyperlink" Target="http://www.vernon.eu/wiki/AI_Act_Tutorial" TargetMode="Externa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95597-EB2A-BE41-9589-D4AD1B784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6C72D-4129-B54B-B7C6-0A0F43377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70841"/>
            <a:ext cx="9601200" cy="399655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marL="457200" indent="-457200">
              <a:buFont typeface="+mj-lt"/>
              <a:buAutoNum type="arabicPeriod"/>
            </a:pPr>
            <a:r>
              <a:rPr lang="en-GB" b="1" dirty="0"/>
              <a:t>Objectives of the Tutorial and of the AI Act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Defining AI Systems and GPAI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Obligations of providers of GPAI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Defining GPAI Models with systemic risk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Obligations of providers of GPAI Models with systemic risk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Obligations of providers of GPAI Systems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Relevance for human-centric AI</a:t>
            </a:r>
          </a:p>
          <a:p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1C766-6D30-8F4C-A3C4-228ABB78A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E98C4-1A60-9740-A596-532ADFE6B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01DB-DA4E-0F4C-8DBC-52EE9456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1</a:t>
            </a:fld>
            <a:endParaRPr lang="en-US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01B0901-5635-56CA-1EAD-BF818FE4D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23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7"/>
    </mc:Choice>
    <mc:Fallback xmlns="">
      <p:transition spd="slow" advTm="22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07AACD-49B6-AD74-9A0F-224E3455B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609" y="585039"/>
            <a:ext cx="10515600" cy="1548834"/>
          </a:xfrm>
        </p:spPr>
        <p:txBody>
          <a:bodyPr>
            <a:noAutofit/>
          </a:bodyPr>
          <a:lstStyle/>
          <a:p>
            <a:pPr algn="l"/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relationship between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obligations of providers of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GPAIMs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- obligations of providers of (GP)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AI systems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99443D-C904-9A50-ABD6-8DDCD7454B10}"/>
              </a:ext>
            </a:extLst>
          </p:cNvPr>
          <p:cNvSpPr/>
          <p:nvPr/>
        </p:nvSpPr>
        <p:spPr>
          <a:xfrm>
            <a:off x="8459655" y="3554634"/>
            <a:ext cx="2886007" cy="920139"/>
          </a:xfrm>
          <a:prstGeom prst="roundRect">
            <a:avLst>
              <a:gd name="adj" fmla="val 7189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tx1"/>
                </a:solidFill>
              </a:rPr>
              <a:t>Integration in a General-purpose AI system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D0B5C8E-A9E5-6ED0-017F-210C5C27C82C}"/>
              </a:ext>
            </a:extLst>
          </p:cNvPr>
          <p:cNvSpPr/>
          <p:nvPr/>
        </p:nvSpPr>
        <p:spPr>
          <a:xfrm>
            <a:off x="953609" y="2762476"/>
            <a:ext cx="1719262" cy="556193"/>
          </a:xfrm>
          <a:prstGeom prst="roundRect">
            <a:avLst>
              <a:gd name="adj" fmla="val 7189"/>
            </a:avLst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General-purpose AI models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A0ABAF6-2357-980F-9ED5-FEEB3577E680}"/>
              </a:ext>
            </a:extLst>
          </p:cNvPr>
          <p:cNvSpPr/>
          <p:nvPr/>
        </p:nvSpPr>
        <p:spPr>
          <a:xfrm>
            <a:off x="953609" y="3444521"/>
            <a:ext cx="1719262" cy="920139"/>
          </a:xfrm>
          <a:prstGeom prst="roundRect">
            <a:avLst>
              <a:gd name="adj" fmla="val 7189"/>
            </a:avLst>
          </a:prstGeom>
          <a:solidFill>
            <a:srgbClr val="C00000">
              <a:alpha val="24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General-purpose AI models with systemic risk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F0F74B57-8E67-FD03-D876-8685C629F347}"/>
              </a:ext>
            </a:extLst>
          </p:cNvPr>
          <p:cNvCxnSpPr>
            <a:cxnSpLocks/>
            <a:stCxn id="7" idx="3"/>
            <a:endCxn id="33" idx="1"/>
          </p:cNvCxnSpPr>
          <p:nvPr/>
        </p:nvCxnSpPr>
        <p:spPr>
          <a:xfrm>
            <a:off x="2672871" y="3040573"/>
            <a:ext cx="547758" cy="261953"/>
          </a:xfrm>
          <a:prstGeom prst="bentConnector3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754A8A4-856D-6175-3289-5C1C50CA60C6}"/>
              </a:ext>
            </a:extLst>
          </p:cNvPr>
          <p:cNvCxnSpPr>
            <a:cxnSpLocks/>
            <a:stCxn id="8" idx="3"/>
            <a:endCxn id="33" idx="1"/>
          </p:cNvCxnSpPr>
          <p:nvPr/>
        </p:nvCxnSpPr>
        <p:spPr>
          <a:xfrm flipV="1">
            <a:off x="2672871" y="3302526"/>
            <a:ext cx="547758" cy="602065"/>
          </a:xfrm>
          <a:prstGeom prst="bentConnector3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914E0E-7B77-EE81-2785-C8D65114F2FC}"/>
              </a:ext>
            </a:extLst>
          </p:cNvPr>
          <p:cNvSpPr/>
          <p:nvPr/>
        </p:nvSpPr>
        <p:spPr>
          <a:xfrm>
            <a:off x="3220629" y="2688492"/>
            <a:ext cx="3874849" cy="1228067"/>
          </a:xfrm>
          <a:prstGeom prst="roundRect">
            <a:avLst>
              <a:gd name="adj" fmla="val 7189"/>
            </a:avLst>
          </a:prstGeom>
          <a:solidFill>
            <a:schemeClr val="accent5">
              <a:lumMod val="20000"/>
              <a:lumOff val="80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Technical documentation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Copyright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Training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Information to downstream providers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EB0DDA-28A7-7F26-21C1-69907F93EAC6}"/>
              </a:ext>
            </a:extLst>
          </p:cNvPr>
          <p:cNvSpPr/>
          <p:nvPr/>
        </p:nvSpPr>
        <p:spPr>
          <a:xfrm>
            <a:off x="3220630" y="4336491"/>
            <a:ext cx="3874848" cy="1162053"/>
          </a:xfrm>
          <a:prstGeom prst="roundRect">
            <a:avLst>
              <a:gd name="adj" fmla="val 7189"/>
            </a:avLst>
          </a:prstGeom>
          <a:solidFill>
            <a:srgbClr val="C00000">
              <a:alpha val="24000"/>
            </a:srgb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Model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Cybersecurity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Systemic risks assessment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</a:rPr>
              <a:t>Serious incidents reporting 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D87349CD-C009-992E-EAA9-0D1131EA9B6B}"/>
              </a:ext>
            </a:extLst>
          </p:cNvPr>
          <p:cNvCxnSpPr>
            <a:cxnSpLocks/>
            <a:stCxn id="8" idx="2"/>
            <a:endCxn id="46" idx="1"/>
          </p:cNvCxnSpPr>
          <p:nvPr/>
        </p:nvCxnSpPr>
        <p:spPr>
          <a:xfrm rot="16200000" flipH="1">
            <a:off x="2240506" y="3937394"/>
            <a:ext cx="552858" cy="1407390"/>
          </a:xfrm>
          <a:prstGeom prst="bentConnector2">
            <a:avLst/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42B2104C-6AAD-461A-823D-78E0E0A0FD69}"/>
              </a:ext>
            </a:extLst>
          </p:cNvPr>
          <p:cNvCxnSpPr>
            <a:cxnSpLocks/>
            <a:stCxn id="33" idx="3"/>
            <a:endCxn id="3" idx="1"/>
          </p:cNvCxnSpPr>
          <p:nvPr/>
        </p:nvCxnSpPr>
        <p:spPr>
          <a:xfrm>
            <a:off x="7095478" y="3302526"/>
            <a:ext cx="1364177" cy="712178"/>
          </a:xfrm>
          <a:prstGeom prst="bentConnector3">
            <a:avLst>
              <a:gd name="adj1" fmla="val 50000"/>
            </a:avLst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90CFD7B9-F15C-B470-AF1E-25F1AF9B411B}"/>
              </a:ext>
            </a:extLst>
          </p:cNvPr>
          <p:cNvCxnSpPr>
            <a:cxnSpLocks/>
            <a:stCxn id="46" idx="3"/>
            <a:endCxn id="3" idx="1"/>
          </p:cNvCxnSpPr>
          <p:nvPr/>
        </p:nvCxnSpPr>
        <p:spPr>
          <a:xfrm flipV="1">
            <a:off x="7095478" y="4014704"/>
            <a:ext cx="1364177" cy="902814"/>
          </a:xfrm>
          <a:prstGeom prst="bentConnector3">
            <a:avLst>
              <a:gd name="adj1" fmla="val 50000"/>
            </a:avLst>
          </a:prstGeom>
          <a:ln w="158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1B97E659-EAF8-1901-78B4-B93AD9FDFB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65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62"/>
    </mc:Choice>
    <mc:Fallback xmlns="">
      <p:transition spd="slow" advTm="96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8" grpId="0" animBg="1"/>
      <p:bldP spid="33" grpId="0" animBg="1"/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7C7C4-0233-9C4D-8279-992AB40A4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E54C8-5375-ED44-B2F5-8EA07F6D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488F-A44B-8248-8E3F-DEC69B7D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E57DC2-970A-4B3E-BB1C-7A09969E49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7D7AB-F94B-E6D3-DE48-3F18CB73591C}"/>
              </a:ext>
            </a:extLst>
          </p:cNvPr>
          <p:cNvSpPr/>
          <p:nvPr/>
        </p:nvSpPr>
        <p:spPr>
          <a:xfrm>
            <a:off x="4650909" y="101706"/>
            <a:ext cx="2880817" cy="50079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Risk-based approach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B8D572E-AB10-867A-7C40-34BC45D2DAE4}"/>
              </a:ext>
            </a:extLst>
          </p:cNvPr>
          <p:cNvSpPr/>
          <p:nvPr/>
        </p:nvSpPr>
        <p:spPr>
          <a:xfrm>
            <a:off x="1269401" y="3215251"/>
            <a:ext cx="3191278" cy="585435"/>
          </a:xfrm>
          <a:prstGeom prst="roundRect">
            <a:avLst>
              <a:gd name="adj" fmla="val 14737"/>
            </a:avLst>
          </a:prstGeom>
          <a:solidFill>
            <a:schemeClr val="accent5">
              <a:lumMod val="60000"/>
              <a:lumOff val="40000"/>
              <a:alpha val="2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obligations for providers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General-purpose AI Models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DC653F0-1717-3441-1F42-7F339B0CF47B}"/>
              </a:ext>
            </a:extLst>
          </p:cNvPr>
          <p:cNvSpPr/>
          <p:nvPr/>
        </p:nvSpPr>
        <p:spPr>
          <a:xfrm>
            <a:off x="7270392" y="4105235"/>
            <a:ext cx="4580931" cy="754106"/>
          </a:xfrm>
          <a:prstGeom prst="roundRect">
            <a:avLst>
              <a:gd name="adj" fmla="val 14737"/>
            </a:avLst>
          </a:prstGeom>
          <a:solidFill>
            <a:srgbClr val="FF9999">
              <a:alpha val="20000"/>
            </a:srgb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transparency obligations for providers and deployers of “certain AI systems”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86842AB-5E5F-AE67-1A89-0499A2CC027C}"/>
              </a:ext>
            </a:extLst>
          </p:cNvPr>
          <p:cNvSpPr/>
          <p:nvPr/>
        </p:nvSpPr>
        <p:spPr>
          <a:xfrm>
            <a:off x="7258963" y="2352117"/>
            <a:ext cx="4592360" cy="761779"/>
          </a:xfrm>
          <a:prstGeom prst="roundRect">
            <a:avLst>
              <a:gd name="adj" fmla="val 14737"/>
            </a:avLst>
          </a:prstGeom>
          <a:solidFill>
            <a:srgbClr val="FF9933">
              <a:alpha val="20000"/>
            </a:srgb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AI systems classified as </a:t>
            </a: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High-Risk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must comply to certain </a:t>
            </a: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essential requirements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723F4BF-A266-E813-5041-A0AF857845B5}"/>
              </a:ext>
            </a:extLst>
          </p:cNvPr>
          <p:cNvSpPr/>
          <p:nvPr/>
        </p:nvSpPr>
        <p:spPr>
          <a:xfrm>
            <a:off x="7234873" y="1632930"/>
            <a:ext cx="4616450" cy="535845"/>
          </a:xfrm>
          <a:prstGeom prst="roundRect">
            <a:avLst>
              <a:gd name="adj" fmla="val 14737"/>
            </a:avLst>
          </a:prstGeom>
          <a:solidFill>
            <a:srgbClr val="FF0000">
              <a:alpha val="20000"/>
            </a:srgb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Prohibition</a:t>
            </a:r>
            <a:r>
              <a:rPr lang="en-GB" sz="1600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of </a:t>
            </a: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certain unacceptable AI practices</a:t>
            </a:r>
            <a:endParaRPr kumimoji="0" lang="en-GB" sz="1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EDAB4E4-2B6C-B652-7EB8-CAEFE649D085}"/>
              </a:ext>
            </a:extLst>
          </p:cNvPr>
          <p:cNvSpPr/>
          <p:nvPr/>
        </p:nvSpPr>
        <p:spPr>
          <a:xfrm>
            <a:off x="7258964" y="3221474"/>
            <a:ext cx="4592360" cy="665902"/>
          </a:xfrm>
          <a:prstGeom prst="roundRect">
            <a:avLst/>
          </a:prstGeom>
          <a:solidFill>
            <a:srgbClr val="FF9933">
              <a:alpha val="20000"/>
            </a:srgb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relevant operators 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are required to comply with a set of </a:t>
            </a:r>
            <a:r>
              <a:rPr kumimoji="0" lang="en-US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obligations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007EB80-DD46-233D-617E-ACFB104F3281}"/>
              </a:ext>
            </a:extLst>
          </p:cNvPr>
          <p:cNvSpPr/>
          <p:nvPr/>
        </p:nvSpPr>
        <p:spPr>
          <a:xfrm>
            <a:off x="6433660" y="1623920"/>
            <a:ext cx="548640" cy="548640"/>
          </a:xfrm>
          <a:prstGeom prst="ellipse">
            <a:avLst/>
          </a:prstGeom>
          <a:solidFill>
            <a:srgbClr val="FF0000"/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C29D1CC-2B77-3BAC-FB46-7C32EBEAA91D}"/>
              </a:ext>
            </a:extLst>
          </p:cNvPr>
          <p:cNvSpPr/>
          <p:nvPr/>
        </p:nvSpPr>
        <p:spPr>
          <a:xfrm>
            <a:off x="6448625" y="2859226"/>
            <a:ext cx="548640" cy="548640"/>
          </a:xfrm>
          <a:prstGeom prst="ellipse">
            <a:avLst/>
          </a:prstGeom>
          <a:solidFill>
            <a:srgbClr val="FF9933"/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5381647-EA2C-C8FC-BE1E-2565E7C4F5E1}"/>
              </a:ext>
            </a:extLst>
          </p:cNvPr>
          <p:cNvCxnSpPr>
            <a:cxnSpLocks/>
            <a:stCxn id="17" idx="2"/>
            <a:endCxn id="45" idx="2"/>
          </p:cNvCxnSpPr>
          <p:nvPr/>
        </p:nvCxnSpPr>
        <p:spPr>
          <a:xfrm rot="16200000" flipH="1">
            <a:off x="5614618" y="1079197"/>
            <a:ext cx="1295743" cy="342342"/>
          </a:xfrm>
          <a:prstGeom prst="bentConnector2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E2E68ECA-9FEA-8E10-E73C-CB7E46AF7B94}"/>
              </a:ext>
            </a:extLst>
          </p:cNvPr>
          <p:cNvCxnSpPr>
            <a:cxnSpLocks/>
            <a:stCxn id="17" idx="2"/>
            <a:endCxn id="46" idx="2"/>
          </p:cNvCxnSpPr>
          <p:nvPr/>
        </p:nvCxnSpPr>
        <p:spPr>
          <a:xfrm rot="16200000" flipH="1">
            <a:off x="5004447" y="1689367"/>
            <a:ext cx="2531049" cy="357307"/>
          </a:xfrm>
          <a:prstGeom prst="bentConnector2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7F4B5CE7-BCEF-5F03-EB95-FC8A0550F863}"/>
              </a:ext>
            </a:extLst>
          </p:cNvPr>
          <p:cNvSpPr/>
          <p:nvPr/>
        </p:nvSpPr>
        <p:spPr>
          <a:xfrm>
            <a:off x="6474341" y="4208974"/>
            <a:ext cx="548640" cy="548640"/>
          </a:xfrm>
          <a:prstGeom prst="ellipse">
            <a:avLst/>
          </a:prstGeom>
          <a:solidFill>
            <a:srgbClr val="FF9999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419C7E36-B2AA-F239-35BF-078FD88710B0}"/>
              </a:ext>
            </a:extLst>
          </p:cNvPr>
          <p:cNvCxnSpPr>
            <a:cxnSpLocks/>
            <a:stCxn id="17" idx="2"/>
            <a:endCxn id="52" idx="2"/>
          </p:cNvCxnSpPr>
          <p:nvPr/>
        </p:nvCxnSpPr>
        <p:spPr>
          <a:xfrm rot="16200000" flipH="1">
            <a:off x="4342431" y="2351383"/>
            <a:ext cx="3880797" cy="383023"/>
          </a:xfrm>
          <a:prstGeom prst="bentConnector2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F413C2E0-524B-240F-907F-D49D3A132085}"/>
              </a:ext>
            </a:extLst>
          </p:cNvPr>
          <p:cNvSpPr/>
          <p:nvPr/>
        </p:nvSpPr>
        <p:spPr>
          <a:xfrm>
            <a:off x="5010986" y="3239445"/>
            <a:ext cx="548640" cy="5486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EADF18BF-EE61-221E-965D-8C35A23DBFA7}"/>
              </a:ext>
            </a:extLst>
          </p:cNvPr>
          <p:cNvCxnSpPr>
            <a:cxnSpLocks/>
            <a:stCxn id="17" idx="2"/>
            <a:endCxn id="56" idx="6"/>
          </p:cNvCxnSpPr>
          <p:nvPr/>
        </p:nvCxnSpPr>
        <p:spPr>
          <a:xfrm rot="5400000">
            <a:off x="4369838" y="1792285"/>
            <a:ext cx="2911268" cy="531692"/>
          </a:xfrm>
          <a:prstGeom prst="bentConnector2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E41C05C5-9ECE-5399-CF31-C8E3E2401B9B}"/>
              </a:ext>
            </a:extLst>
          </p:cNvPr>
          <p:cNvSpPr/>
          <p:nvPr/>
        </p:nvSpPr>
        <p:spPr>
          <a:xfrm>
            <a:off x="5008624" y="2291692"/>
            <a:ext cx="548640" cy="548640"/>
          </a:xfrm>
          <a:prstGeom prst="ellipse">
            <a:avLst/>
          </a:prstGeom>
          <a:solidFill>
            <a:srgbClr val="C00000">
              <a:alpha val="38000"/>
            </a:srgb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D8847F20-F31F-39E7-8571-2FFD42876447}"/>
              </a:ext>
            </a:extLst>
          </p:cNvPr>
          <p:cNvCxnSpPr>
            <a:cxnSpLocks/>
            <a:stCxn id="17" idx="2"/>
            <a:endCxn id="60" idx="6"/>
          </p:cNvCxnSpPr>
          <p:nvPr/>
        </p:nvCxnSpPr>
        <p:spPr>
          <a:xfrm rot="5400000">
            <a:off x="4842534" y="1317227"/>
            <a:ext cx="1963515" cy="534054"/>
          </a:xfrm>
          <a:prstGeom prst="bentConnector2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F71B6BF-6D81-A7DB-2814-E706E3A8CB74}"/>
              </a:ext>
            </a:extLst>
          </p:cNvPr>
          <p:cNvSpPr/>
          <p:nvPr/>
        </p:nvSpPr>
        <p:spPr>
          <a:xfrm>
            <a:off x="1242334" y="2162248"/>
            <a:ext cx="3191278" cy="807528"/>
          </a:xfrm>
          <a:prstGeom prst="roundRect">
            <a:avLst>
              <a:gd name="adj" fmla="val 14737"/>
            </a:avLst>
          </a:prstGeom>
          <a:solidFill>
            <a:srgbClr val="C00000">
              <a:alpha val="38000"/>
            </a:srgb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obligations for providers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General-purpose AI Models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presenting </a:t>
            </a:r>
            <a:r>
              <a:rPr kumimoji="0" lang="en-GB" sz="1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systemic risk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4F8E3F35-C7BC-5BB9-56BA-8C2D2CABD5DB}"/>
              </a:ext>
            </a:extLst>
          </p:cNvPr>
          <p:cNvCxnSpPr>
            <a:cxnSpLocks/>
            <a:stCxn id="46" idx="6"/>
            <a:endCxn id="42" idx="1"/>
          </p:cNvCxnSpPr>
          <p:nvPr/>
        </p:nvCxnSpPr>
        <p:spPr>
          <a:xfrm flipV="1">
            <a:off x="6997265" y="2733007"/>
            <a:ext cx="261698" cy="40053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0E169D6F-C645-E5BF-D9A7-93401EECD05B}"/>
              </a:ext>
            </a:extLst>
          </p:cNvPr>
          <p:cNvCxnSpPr>
            <a:cxnSpLocks/>
            <a:stCxn id="46" idx="6"/>
            <a:endCxn id="44" idx="1"/>
          </p:cNvCxnSpPr>
          <p:nvPr/>
        </p:nvCxnSpPr>
        <p:spPr>
          <a:xfrm>
            <a:off x="6997265" y="3133546"/>
            <a:ext cx="261699" cy="4208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5D40AEE7-6E92-CCC6-D715-6FBB685D4276}"/>
              </a:ext>
            </a:extLst>
          </p:cNvPr>
          <p:cNvCxnSpPr>
            <a:stCxn id="45" idx="6"/>
            <a:endCxn id="43" idx="1"/>
          </p:cNvCxnSpPr>
          <p:nvPr/>
        </p:nvCxnSpPr>
        <p:spPr>
          <a:xfrm>
            <a:off x="6982300" y="1898240"/>
            <a:ext cx="252573" cy="2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963C273-40CD-1605-FCBF-7E63509C5709}"/>
              </a:ext>
            </a:extLst>
          </p:cNvPr>
          <p:cNvCxnSpPr>
            <a:cxnSpLocks/>
            <a:stCxn id="52" idx="6"/>
            <a:endCxn id="41" idx="1"/>
          </p:cNvCxnSpPr>
          <p:nvPr/>
        </p:nvCxnSpPr>
        <p:spPr>
          <a:xfrm flipV="1">
            <a:off x="7022981" y="4482288"/>
            <a:ext cx="247411" cy="1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05D24D3-B897-DAA7-1A6C-875B35B6F800}"/>
              </a:ext>
            </a:extLst>
          </p:cNvPr>
          <p:cNvCxnSpPr>
            <a:cxnSpLocks/>
            <a:stCxn id="56" idx="2"/>
            <a:endCxn id="40" idx="3"/>
          </p:cNvCxnSpPr>
          <p:nvPr/>
        </p:nvCxnSpPr>
        <p:spPr>
          <a:xfrm flipH="1" flipV="1">
            <a:off x="4460679" y="3507969"/>
            <a:ext cx="550307" cy="5796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DFA2ACF9-C3EA-3116-6019-67D0DD717358}"/>
              </a:ext>
            </a:extLst>
          </p:cNvPr>
          <p:cNvCxnSpPr>
            <a:cxnSpLocks/>
            <a:stCxn id="60" idx="2"/>
            <a:endCxn id="64" idx="3"/>
          </p:cNvCxnSpPr>
          <p:nvPr/>
        </p:nvCxnSpPr>
        <p:spPr>
          <a:xfrm flipH="1">
            <a:off x="4433612" y="2566012"/>
            <a:ext cx="575012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5FA45D0-5553-E229-5AA8-956907905128}"/>
              </a:ext>
            </a:extLst>
          </p:cNvPr>
          <p:cNvSpPr txBox="1"/>
          <p:nvPr/>
        </p:nvSpPr>
        <p:spPr>
          <a:xfrm>
            <a:off x="8514912" y="992327"/>
            <a:ext cx="1915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(GP)AI systems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25CCDC-1051-90C9-0D89-5F6EB1002671}"/>
              </a:ext>
            </a:extLst>
          </p:cNvPr>
          <p:cNvSpPr txBox="1"/>
          <p:nvPr/>
        </p:nvSpPr>
        <p:spPr>
          <a:xfrm>
            <a:off x="1992936" y="992327"/>
            <a:ext cx="1915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GPAI models</a:t>
            </a:r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EB72CDB-9857-34EC-EB0C-271CBD40D3A0}"/>
              </a:ext>
            </a:extLst>
          </p:cNvPr>
          <p:cNvSpPr/>
          <p:nvPr/>
        </p:nvSpPr>
        <p:spPr>
          <a:xfrm>
            <a:off x="4735832" y="5302511"/>
            <a:ext cx="3251200" cy="92816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95DA0614-E474-89FD-C322-A348A1899A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4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15"/>
    </mc:Choice>
    <mc:Fallback xmlns="">
      <p:transition spd="slow" advTm="228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2" grpId="0" animBg="1"/>
      <p:bldP spid="56" grpId="0" animBg="1"/>
      <p:bldP spid="60" grpId="0" animBg="1"/>
      <p:bldP spid="64" grpId="0" animBg="1"/>
      <p:bldP spid="23" grpId="0"/>
      <p:bldP spid="24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486A7E-CCB0-CD3F-887F-B480751C40D9}"/>
              </a:ext>
            </a:extLst>
          </p:cNvPr>
          <p:cNvSpPr/>
          <p:nvPr/>
        </p:nvSpPr>
        <p:spPr>
          <a:xfrm>
            <a:off x="2313940" y="813167"/>
            <a:ext cx="7531100" cy="554030"/>
          </a:xfrm>
          <a:prstGeom prst="roundRect">
            <a:avLst/>
          </a:prstGeom>
          <a:solidFill>
            <a:schemeClr val="bg1">
              <a:lumMod val="85000"/>
              <a:alpha val="86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AIS deploying subliminal, manipulative, deceptive techniques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8C0F0A-2478-361F-9F80-0E2A1BDC4A77}"/>
              </a:ext>
            </a:extLst>
          </p:cNvPr>
          <p:cNvSpPr/>
          <p:nvPr/>
        </p:nvSpPr>
        <p:spPr>
          <a:xfrm>
            <a:off x="2313940" y="1448158"/>
            <a:ext cx="7531100" cy="554030"/>
          </a:xfrm>
          <a:prstGeom prst="roundRect">
            <a:avLst/>
          </a:prstGeom>
          <a:solidFill>
            <a:srgbClr val="C00000">
              <a:alpha val="20000"/>
            </a:srgb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AIS exploiting vulnerabilities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D10899-9D5F-6696-B0CC-CAE1F00DECD2}"/>
              </a:ext>
            </a:extLst>
          </p:cNvPr>
          <p:cNvSpPr/>
          <p:nvPr/>
        </p:nvSpPr>
        <p:spPr>
          <a:xfrm>
            <a:off x="2313940" y="2048230"/>
            <a:ext cx="7531100" cy="554030"/>
          </a:xfrm>
          <a:prstGeom prst="roundRect">
            <a:avLst/>
          </a:prstGeom>
          <a:solidFill>
            <a:schemeClr val="accent4">
              <a:alpha val="2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scoring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5559A4-524D-1075-5BA1-01A19E314735}"/>
              </a:ext>
            </a:extLst>
          </p:cNvPr>
          <p:cNvSpPr/>
          <p:nvPr/>
        </p:nvSpPr>
        <p:spPr>
          <a:xfrm>
            <a:off x="2313940" y="2679265"/>
            <a:ext cx="7531100" cy="554030"/>
          </a:xfrm>
          <a:prstGeom prst="roundRect">
            <a:avLst/>
          </a:prstGeom>
          <a:solidFill>
            <a:srgbClr val="7030A0">
              <a:alpha val="10000"/>
            </a:srgb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Crime prediction based on profiling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1FC0E5-7724-4B1F-FCAB-C57CD67C3227}"/>
              </a:ext>
            </a:extLst>
          </p:cNvPr>
          <p:cNvSpPr/>
          <p:nvPr/>
        </p:nvSpPr>
        <p:spPr>
          <a:xfrm>
            <a:off x="2313940" y="3287279"/>
            <a:ext cx="7531100" cy="55403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AISs that create or expand facial recognition databases through the untargeted scraping of facial images from the internet or CCTV footage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D4D9C09-B840-070F-37E9-FD7982234D20}"/>
              </a:ext>
            </a:extLst>
          </p:cNvPr>
          <p:cNvSpPr/>
          <p:nvPr/>
        </p:nvSpPr>
        <p:spPr>
          <a:xfrm>
            <a:off x="2313940" y="3919095"/>
            <a:ext cx="7531100" cy="554030"/>
          </a:xfrm>
          <a:prstGeom prst="roundRect">
            <a:avLst/>
          </a:prstGeom>
          <a:solidFill>
            <a:srgbClr val="FF9999">
              <a:alpha val="20000"/>
            </a:srgb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Emotions recognition in workplace and education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BB3FFA8-5FFE-42EB-AD4A-878E4747E9D1}"/>
              </a:ext>
            </a:extLst>
          </p:cNvPr>
          <p:cNvSpPr/>
          <p:nvPr/>
        </p:nvSpPr>
        <p:spPr>
          <a:xfrm>
            <a:off x="2313940" y="4564031"/>
            <a:ext cx="7531100" cy="554030"/>
          </a:xfrm>
          <a:prstGeom prst="roundRect">
            <a:avLst/>
          </a:prstGeom>
          <a:solidFill>
            <a:srgbClr val="92D050">
              <a:alpha val="20000"/>
            </a:srgb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buNone/>
            </a:pPr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Certain biometric categorisation systems </a:t>
            </a:r>
            <a:endParaRPr lang="en-GB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5CE31E-54EE-F31E-9F72-7EDD43DA2F4C}"/>
              </a:ext>
            </a:extLst>
          </p:cNvPr>
          <p:cNvSpPr/>
          <p:nvPr/>
        </p:nvSpPr>
        <p:spPr>
          <a:xfrm>
            <a:off x="2313940" y="5253400"/>
            <a:ext cx="7531100" cy="554030"/>
          </a:xfrm>
          <a:prstGeom prst="roundRect">
            <a:avLst/>
          </a:prstGeom>
          <a:solidFill>
            <a:srgbClr val="7030A0">
              <a:alpha val="20000"/>
            </a:srgb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‘real-time’ remote biometric identification systems in publicly accessible spaces for the purposes of law enforcement</a:t>
            </a:r>
            <a:endParaRPr lang="en-GB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2A04FF3-014D-6D18-E096-D3F2DD25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578" y="204336"/>
            <a:ext cx="6464158" cy="6447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Recap: which practices are prohibited?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707E00-1064-E1C8-6773-7EE1CEDEB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56F1-B24C-4580-A72E-1D3300BAFC97}" type="slidenum">
              <a:rPr lang="en-GB" smtClean="0"/>
              <a:t>4</a:t>
            </a:fld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BF00C7-1051-7A17-B6EC-F3A723CA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9368" y="6317134"/>
            <a:ext cx="1204572" cy="40461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0E815B-79CB-C768-B22C-052B413A3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12282" y="6317134"/>
            <a:ext cx="6280830" cy="40461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953BD-C1FE-5D89-8C0D-2B287DB534E9}"/>
              </a:ext>
            </a:extLst>
          </p:cNvPr>
          <p:cNvSpPr txBox="1"/>
          <p:nvPr/>
        </p:nvSpPr>
        <p:spPr>
          <a:xfrm>
            <a:off x="3599590" y="5971671"/>
            <a:ext cx="607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Link to slides on </a:t>
            </a:r>
            <a:r>
              <a:rPr lang="en-GB" dirty="0">
                <a:hlinkClick r:id="rId5"/>
              </a:rPr>
              <a:t>prohibited practices in Tutorial 2021</a:t>
            </a:r>
            <a:endParaRPr lang="en-GB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BD993DA9-80CF-4D76-1292-7323925290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416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03"/>
    </mc:Choice>
    <mc:Fallback>
      <p:transition spd="slow" advTm="39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4E2B96-768E-3BA6-4074-C2268186F055}"/>
              </a:ext>
            </a:extLst>
          </p:cNvPr>
          <p:cNvSpPr/>
          <p:nvPr/>
        </p:nvSpPr>
        <p:spPr>
          <a:xfrm>
            <a:off x="7667533" y="1701800"/>
            <a:ext cx="3435531" cy="40902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1. Biometrics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C75EA85-5873-D0D3-887B-5A91F74DBC79}"/>
              </a:ext>
            </a:extLst>
          </p:cNvPr>
          <p:cNvSpPr/>
          <p:nvPr/>
        </p:nvSpPr>
        <p:spPr>
          <a:xfrm>
            <a:off x="7667532" y="2666699"/>
            <a:ext cx="3435531" cy="409024"/>
          </a:xfrm>
          <a:prstGeom prst="roundRect">
            <a:avLst/>
          </a:prstGeom>
          <a:solidFill>
            <a:schemeClr val="accent2">
              <a:lumMod val="75000"/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3. Education and vocational training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EA7CDF-70AC-38A0-9E01-2DE6396C72B0}"/>
              </a:ext>
            </a:extLst>
          </p:cNvPr>
          <p:cNvSpPr/>
          <p:nvPr/>
        </p:nvSpPr>
        <p:spPr>
          <a:xfrm>
            <a:off x="7667532" y="2177719"/>
            <a:ext cx="3435531" cy="409023"/>
          </a:xfrm>
          <a:prstGeom prst="roundRect">
            <a:avLst/>
          </a:prstGeom>
          <a:solidFill>
            <a:schemeClr val="accent2">
              <a:lumMod val="40000"/>
              <a:lumOff val="60000"/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2. Critical infrastructure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6E88A0-C157-128B-721B-12A4E349FD47}"/>
              </a:ext>
            </a:extLst>
          </p:cNvPr>
          <p:cNvSpPr/>
          <p:nvPr/>
        </p:nvSpPr>
        <p:spPr>
          <a:xfrm>
            <a:off x="7667531" y="3135370"/>
            <a:ext cx="3435531" cy="471506"/>
          </a:xfrm>
          <a:prstGeom prst="roundRect">
            <a:avLst/>
          </a:prstGeom>
          <a:solidFill>
            <a:srgbClr val="00B05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4. Employment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B1E1D1-B553-ACBE-7BBC-DADF0DBB1273}"/>
              </a:ext>
            </a:extLst>
          </p:cNvPr>
          <p:cNvSpPr/>
          <p:nvPr/>
        </p:nvSpPr>
        <p:spPr>
          <a:xfrm>
            <a:off x="7667528" y="5025998"/>
            <a:ext cx="3435531" cy="473218"/>
          </a:xfrm>
          <a:prstGeom prst="roundRect">
            <a:avLst/>
          </a:prstGeom>
          <a:solidFill>
            <a:srgbClr val="C000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8.Administration of justice and democratic processes</a:t>
            </a:r>
            <a:endParaRPr lang="en-GB" sz="1400">
              <a:solidFill>
                <a:sysClr val="windowText" lastClr="0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0713A5-AE39-58A8-3575-13DCEBCAFD84}"/>
              </a:ext>
            </a:extLst>
          </p:cNvPr>
          <p:cNvSpPr/>
          <p:nvPr/>
        </p:nvSpPr>
        <p:spPr>
          <a:xfrm>
            <a:off x="7667530" y="3659273"/>
            <a:ext cx="3435531" cy="409023"/>
          </a:xfrm>
          <a:prstGeom prst="roundRect">
            <a:avLst/>
          </a:prstGeom>
          <a:solidFill>
            <a:srgbClr val="FFFF0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5. essential services and benefits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A595DD-E9EC-CEE8-0314-14F2EFD32720}"/>
              </a:ext>
            </a:extLst>
          </p:cNvPr>
          <p:cNvSpPr/>
          <p:nvPr/>
        </p:nvSpPr>
        <p:spPr>
          <a:xfrm>
            <a:off x="7667530" y="4106559"/>
            <a:ext cx="3435531" cy="409024"/>
          </a:xfrm>
          <a:prstGeom prst="roundRect">
            <a:avLst/>
          </a:prstGeom>
          <a:solidFill>
            <a:srgbClr val="7030A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6.Law enforcement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8E91BA6-C0E2-5140-49A6-000B855A0943}"/>
              </a:ext>
            </a:extLst>
          </p:cNvPr>
          <p:cNvSpPr/>
          <p:nvPr/>
        </p:nvSpPr>
        <p:spPr>
          <a:xfrm>
            <a:off x="7667529" y="4566546"/>
            <a:ext cx="3435531" cy="409024"/>
          </a:xfrm>
          <a:prstGeom prst="roundRect">
            <a:avLst/>
          </a:prstGeom>
          <a:solidFill>
            <a:srgbClr val="00B0F0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7.Migration, asylum and border control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839F85-692E-4FF4-685C-54C72E88FE6E}"/>
              </a:ext>
            </a:extLst>
          </p:cNvPr>
          <p:cNvSpPr/>
          <p:nvPr/>
        </p:nvSpPr>
        <p:spPr>
          <a:xfrm>
            <a:off x="7366000" y="1485900"/>
            <a:ext cx="4089400" cy="4254500"/>
          </a:xfrm>
          <a:prstGeom prst="roundRect">
            <a:avLst>
              <a:gd name="adj" fmla="val 30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37AC7-386E-B845-DA80-58ABEE8EA419}"/>
              </a:ext>
            </a:extLst>
          </p:cNvPr>
          <p:cNvSpPr txBox="1"/>
          <p:nvPr/>
        </p:nvSpPr>
        <p:spPr>
          <a:xfrm>
            <a:off x="8778871" y="987555"/>
            <a:ext cx="1263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Annex III</a:t>
            </a:r>
            <a:endParaRPr lang="en-GB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B3A0FA-698C-2918-102F-4325DFEF9308}"/>
              </a:ext>
            </a:extLst>
          </p:cNvPr>
          <p:cNvSpPr txBox="1"/>
          <p:nvPr/>
        </p:nvSpPr>
        <p:spPr>
          <a:xfrm>
            <a:off x="2000243" y="987555"/>
            <a:ext cx="1263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Annex I A</a:t>
            </a:r>
            <a:endParaRPr lang="en-GB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5CD033-D63B-CA7D-7966-3A25AC2CF337}"/>
              </a:ext>
            </a:extLst>
          </p:cNvPr>
          <p:cNvSpPr txBox="1"/>
          <p:nvPr/>
        </p:nvSpPr>
        <p:spPr>
          <a:xfrm>
            <a:off x="2743451" y="158538"/>
            <a:ext cx="77848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Recap: which systems are considered High-Risk?</a:t>
            </a:r>
            <a:endParaRPr lang="en-GB" sz="2400" b="1" dirty="0"/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6CB0018F-1004-89F2-1354-FC0817B37524}"/>
              </a:ext>
            </a:extLst>
          </p:cNvPr>
          <p:cNvSpPr/>
          <p:nvPr/>
        </p:nvSpPr>
        <p:spPr>
          <a:xfrm>
            <a:off x="900115" y="1485900"/>
            <a:ext cx="3437158" cy="319854"/>
          </a:xfrm>
          <a:prstGeom prst="roundRect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machinery</a:t>
            </a:r>
            <a:endParaRPr lang="en-GB" sz="1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C1408A5B-5971-5286-76DE-D1C417DE14CB}"/>
              </a:ext>
            </a:extLst>
          </p:cNvPr>
          <p:cNvSpPr/>
          <p:nvPr/>
        </p:nvSpPr>
        <p:spPr>
          <a:xfrm>
            <a:off x="880885" y="3003711"/>
            <a:ext cx="3435532" cy="688823"/>
          </a:xfrm>
          <a:prstGeom prst="roundRect">
            <a:avLst>
              <a:gd name="adj" fmla="val 560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equipment and protective systems intended for use in potentially explosive atmospheres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5534EBE-073B-23B4-956F-E5E0924C21C3}"/>
              </a:ext>
            </a:extLst>
          </p:cNvPr>
          <p:cNvSpPr/>
          <p:nvPr/>
        </p:nvSpPr>
        <p:spPr>
          <a:xfrm>
            <a:off x="900115" y="1861479"/>
            <a:ext cx="3437158" cy="319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toys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DA0C4878-D0C0-F361-82B0-E5E006D2071F}"/>
              </a:ext>
            </a:extLst>
          </p:cNvPr>
          <p:cNvSpPr/>
          <p:nvPr/>
        </p:nvSpPr>
        <p:spPr>
          <a:xfrm>
            <a:off x="893586" y="3743448"/>
            <a:ext cx="3435531" cy="319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radio equipment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91EC40B-5099-1253-7CBC-F647AE5BAC14}"/>
              </a:ext>
            </a:extLst>
          </p:cNvPr>
          <p:cNvSpPr/>
          <p:nvPr/>
        </p:nvSpPr>
        <p:spPr>
          <a:xfrm>
            <a:off x="901741" y="5229890"/>
            <a:ext cx="3435531" cy="31985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appliances burning gaseous fuels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05D2181-2249-4A41-51FD-BA3F6E06A65F}"/>
              </a:ext>
            </a:extLst>
          </p:cNvPr>
          <p:cNvSpPr/>
          <p:nvPr/>
        </p:nvSpPr>
        <p:spPr>
          <a:xfrm>
            <a:off x="893586" y="4116093"/>
            <a:ext cx="3435531" cy="319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pressure equipment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0154796A-A641-B221-BD8E-00476ABE61C0}"/>
              </a:ext>
            </a:extLst>
          </p:cNvPr>
          <p:cNvSpPr/>
          <p:nvPr/>
        </p:nvSpPr>
        <p:spPr>
          <a:xfrm>
            <a:off x="893586" y="2237058"/>
            <a:ext cx="3442059" cy="319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recreational craft equipment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3374FB97-5131-9EF9-DC0F-E08F9F47CCF7}"/>
              </a:ext>
            </a:extLst>
          </p:cNvPr>
          <p:cNvSpPr/>
          <p:nvPr/>
        </p:nvSpPr>
        <p:spPr>
          <a:xfrm>
            <a:off x="897663" y="4477819"/>
            <a:ext cx="3435531" cy="319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cableway installations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F27B1C80-1FBA-E154-E9B4-53A8701CAC4A}"/>
              </a:ext>
            </a:extLst>
          </p:cNvPr>
          <p:cNvSpPr/>
          <p:nvPr/>
        </p:nvSpPr>
        <p:spPr>
          <a:xfrm>
            <a:off x="901741" y="5606388"/>
            <a:ext cx="3435531" cy="31985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medical devices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156CF3FE-466B-3AF9-246E-CB92D1F76874}"/>
              </a:ext>
            </a:extLst>
          </p:cNvPr>
          <p:cNvSpPr/>
          <p:nvPr/>
        </p:nvSpPr>
        <p:spPr>
          <a:xfrm>
            <a:off x="901741" y="6000791"/>
            <a:ext cx="3435531" cy="31985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vitro diagnostic medical devices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F958983-3DF8-07BB-8D64-BBF7128978FC}"/>
              </a:ext>
            </a:extLst>
          </p:cNvPr>
          <p:cNvSpPr/>
          <p:nvPr/>
        </p:nvSpPr>
        <p:spPr>
          <a:xfrm>
            <a:off x="5018181" y="3390372"/>
            <a:ext cx="1986092" cy="856310"/>
          </a:xfrm>
          <a:prstGeom prst="roundRect">
            <a:avLst>
              <a:gd name="adj" fmla="val 3002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kern="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en-GB" sz="14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hat need to underg</a:t>
            </a:r>
            <a:r>
              <a:rPr lang="en-GB" sz="1400" kern="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 a </a:t>
            </a:r>
            <a:r>
              <a:rPr lang="en-GB" sz="1400" b="1" kern="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en-GB" sz="1400" b="1" kern="100" baseline="30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rd</a:t>
            </a:r>
            <a:r>
              <a:rPr lang="en-GB" sz="1400" b="1" kern="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party conformity assessment</a:t>
            </a:r>
            <a:endParaRPr lang="en-GB" sz="1400" b="1" dirty="0">
              <a:solidFill>
                <a:schemeClr val="tx1"/>
              </a:solidFill>
            </a:endParaRPr>
          </a:p>
        </p:txBody>
      </p:sp>
      <p:cxnSp>
        <p:nvCxnSpPr>
          <p:cNvPr id="83" name="Connector: Elbow 82">
            <a:extLst>
              <a:ext uri="{FF2B5EF4-FFF2-40B4-BE49-F238E27FC236}">
                <a16:creationId xmlns:a16="http://schemas.microsoft.com/office/drawing/2014/main" id="{8CA7B82A-4C80-E908-C2CB-5D8D844B90B6}"/>
              </a:ext>
            </a:extLst>
          </p:cNvPr>
          <p:cNvCxnSpPr>
            <a:cxnSpLocks/>
            <a:stCxn id="72" idx="3"/>
            <a:endCxn id="82" idx="1"/>
          </p:cNvCxnSpPr>
          <p:nvPr/>
        </p:nvCxnSpPr>
        <p:spPr>
          <a:xfrm>
            <a:off x="4337273" y="1645827"/>
            <a:ext cx="680908" cy="21727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76C61171-C1A5-E0AE-69A9-C041DEFC7DB1}"/>
              </a:ext>
            </a:extLst>
          </p:cNvPr>
          <p:cNvCxnSpPr>
            <a:cxnSpLocks/>
            <a:stCxn id="81" idx="3"/>
            <a:endCxn id="82" idx="1"/>
          </p:cNvCxnSpPr>
          <p:nvPr/>
        </p:nvCxnSpPr>
        <p:spPr>
          <a:xfrm flipV="1">
            <a:off x="4337272" y="3818527"/>
            <a:ext cx="680909" cy="234219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1CD2EAD4-289D-5C21-CB07-192BD749B3EC}"/>
              </a:ext>
            </a:extLst>
          </p:cNvPr>
          <p:cNvCxnSpPr>
            <a:cxnSpLocks/>
            <a:stCxn id="80" idx="3"/>
            <a:endCxn id="82" idx="1"/>
          </p:cNvCxnSpPr>
          <p:nvPr/>
        </p:nvCxnSpPr>
        <p:spPr>
          <a:xfrm flipV="1">
            <a:off x="4337272" y="3818527"/>
            <a:ext cx="680909" cy="194778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32D4E4DB-3F3F-4CAD-393A-A2453611414E}"/>
              </a:ext>
            </a:extLst>
          </p:cNvPr>
          <p:cNvCxnSpPr>
            <a:cxnSpLocks/>
            <a:stCxn id="76" idx="3"/>
            <a:endCxn id="82" idx="1"/>
          </p:cNvCxnSpPr>
          <p:nvPr/>
        </p:nvCxnSpPr>
        <p:spPr>
          <a:xfrm flipV="1">
            <a:off x="4337272" y="3818527"/>
            <a:ext cx="680909" cy="157129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E3A575F5-B231-5D39-F295-D539F6FBFCE8}"/>
              </a:ext>
            </a:extLst>
          </p:cNvPr>
          <p:cNvCxnSpPr>
            <a:cxnSpLocks/>
            <a:stCxn id="79" idx="3"/>
            <a:endCxn id="82" idx="1"/>
          </p:cNvCxnSpPr>
          <p:nvPr/>
        </p:nvCxnSpPr>
        <p:spPr>
          <a:xfrm flipV="1">
            <a:off x="4333194" y="3818527"/>
            <a:ext cx="684987" cy="81921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5CD677E4-E1CD-1F7E-3507-3EA19089AF73}"/>
              </a:ext>
            </a:extLst>
          </p:cNvPr>
          <p:cNvCxnSpPr>
            <a:cxnSpLocks/>
            <a:stCxn id="78" idx="3"/>
            <a:endCxn id="82" idx="1"/>
          </p:cNvCxnSpPr>
          <p:nvPr/>
        </p:nvCxnSpPr>
        <p:spPr>
          <a:xfrm>
            <a:off x="4335645" y="2396985"/>
            <a:ext cx="682536" cy="14215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7E2AFAE0-B6DA-77CC-E05B-52DE224064E1}"/>
              </a:ext>
            </a:extLst>
          </p:cNvPr>
          <p:cNvCxnSpPr>
            <a:cxnSpLocks/>
            <a:stCxn id="77" idx="3"/>
            <a:endCxn id="82" idx="1"/>
          </p:cNvCxnSpPr>
          <p:nvPr/>
        </p:nvCxnSpPr>
        <p:spPr>
          <a:xfrm flipV="1">
            <a:off x="4329117" y="3818527"/>
            <a:ext cx="689064" cy="45749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32037274-40D0-0654-15FC-60F35D49AA21}"/>
              </a:ext>
            </a:extLst>
          </p:cNvPr>
          <p:cNvCxnSpPr>
            <a:cxnSpLocks/>
            <a:stCxn id="75" idx="3"/>
            <a:endCxn id="82" idx="1"/>
          </p:cNvCxnSpPr>
          <p:nvPr/>
        </p:nvCxnSpPr>
        <p:spPr>
          <a:xfrm flipV="1">
            <a:off x="4329117" y="3818527"/>
            <a:ext cx="689064" cy="8484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Connector: Elbow 90">
            <a:extLst>
              <a:ext uri="{FF2B5EF4-FFF2-40B4-BE49-F238E27FC236}">
                <a16:creationId xmlns:a16="http://schemas.microsoft.com/office/drawing/2014/main" id="{7E8EC8C5-2A37-FBA8-8035-20A596A73024}"/>
              </a:ext>
            </a:extLst>
          </p:cNvPr>
          <p:cNvCxnSpPr>
            <a:cxnSpLocks/>
            <a:stCxn id="73" idx="3"/>
            <a:endCxn id="82" idx="1"/>
          </p:cNvCxnSpPr>
          <p:nvPr/>
        </p:nvCxnSpPr>
        <p:spPr>
          <a:xfrm>
            <a:off x="4316417" y="3348123"/>
            <a:ext cx="701764" cy="4704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C620044E-3796-A07E-B5D3-0D62757CDFF3}"/>
              </a:ext>
            </a:extLst>
          </p:cNvPr>
          <p:cNvCxnSpPr>
            <a:cxnSpLocks/>
            <a:stCxn id="74" idx="3"/>
            <a:endCxn id="82" idx="1"/>
          </p:cNvCxnSpPr>
          <p:nvPr/>
        </p:nvCxnSpPr>
        <p:spPr>
          <a:xfrm>
            <a:off x="4337273" y="2021406"/>
            <a:ext cx="680908" cy="179712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36A52D26-A4B6-7A44-C278-9E90D9CCEB55}"/>
              </a:ext>
            </a:extLst>
          </p:cNvPr>
          <p:cNvSpPr/>
          <p:nvPr/>
        </p:nvSpPr>
        <p:spPr>
          <a:xfrm>
            <a:off x="893586" y="2609685"/>
            <a:ext cx="3422831" cy="319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lifts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FD845D34-2E47-B174-A577-C054152F55A1}"/>
              </a:ext>
            </a:extLst>
          </p:cNvPr>
          <p:cNvSpPr/>
          <p:nvPr/>
        </p:nvSpPr>
        <p:spPr>
          <a:xfrm>
            <a:off x="897663" y="4864761"/>
            <a:ext cx="3435531" cy="31985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protective equipment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cxnSp>
        <p:nvCxnSpPr>
          <p:cNvPr id="95" name="Connector: Elbow 94">
            <a:extLst>
              <a:ext uri="{FF2B5EF4-FFF2-40B4-BE49-F238E27FC236}">
                <a16:creationId xmlns:a16="http://schemas.microsoft.com/office/drawing/2014/main" id="{493907D8-0004-954F-3657-70CDF02464C5}"/>
              </a:ext>
            </a:extLst>
          </p:cNvPr>
          <p:cNvCxnSpPr>
            <a:cxnSpLocks/>
            <a:stCxn id="93" idx="3"/>
            <a:endCxn id="82" idx="1"/>
          </p:cNvCxnSpPr>
          <p:nvPr/>
        </p:nvCxnSpPr>
        <p:spPr>
          <a:xfrm>
            <a:off x="4316417" y="2769612"/>
            <a:ext cx="701764" cy="104891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5315E2BB-966E-BB78-19A5-75208CDEAA60}"/>
              </a:ext>
            </a:extLst>
          </p:cNvPr>
          <p:cNvCxnSpPr>
            <a:cxnSpLocks/>
            <a:stCxn id="94" idx="3"/>
            <a:endCxn id="82" idx="1"/>
          </p:cNvCxnSpPr>
          <p:nvPr/>
        </p:nvCxnSpPr>
        <p:spPr>
          <a:xfrm flipV="1">
            <a:off x="4333194" y="3818527"/>
            <a:ext cx="684987" cy="12061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31C45E4E-B481-732D-5111-26E408153181}"/>
              </a:ext>
            </a:extLst>
          </p:cNvPr>
          <p:cNvSpPr txBox="1"/>
          <p:nvPr/>
        </p:nvSpPr>
        <p:spPr>
          <a:xfrm>
            <a:off x="4903063" y="4276258"/>
            <a:ext cx="2336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GB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ccording to the EU harmonisation legislation</a:t>
            </a:r>
            <a:endParaRPr lang="en-GB" sz="1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2F0A85-0D0D-0451-99C5-AEC944EFE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56F1-B24C-4580-A72E-1D3300BAFC97}" type="slidenum">
              <a:rPr lang="en-GB" smtClean="0"/>
              <a:t>5</a:t>
            </a:fld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4D4B18C-0E4B-9C40-911D-5D7B0F46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90650" y="6453386"/>
            <a:ext cx="1204572" cy="40461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E279CB6-B08A-8680-234C-BFD0B21C7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40461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D4E235-26CE-C510-8E8F-504959E8A433}"/>
              </a:ext>
            </a:extLst>
          </p:cNvPr>
          <p:cNvSpPr txBox="1"/>
          <p:nvPr/>
        </p:nvSpPr>
        <p:spPr>
          <a:xfrm>
            <a:off x="6213395" y="6084054"/>
            <a:ext cx="607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Link to </a:t>
            </a:r>
            <a:r>
              <a:rPr lang="en-GB" dirty="0">
                <a:hlinkClick r:id="rId5"/>
              </a:rPr>
              <a:t>slides on High-risk AI systems in Tutorial 2021</a:t>
            </a:r>
            <a:endParaRPr lang="en-GB" dirty="0"/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E7331AD5-971B-0D66-5250-75B158BF9A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9934824" y="-571500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104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99"/>
    </mc:Choice>
    <mc:Fallback>
      <p:transition spd="slow" advTm="2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93" grpId="0" animBg="1"/>
      <p:bldP spid="93" grpId="1" animBg="1"/>
      <p:bldP spid="94" grpId="0" animBg="1"/>
      <p:bldP spid="94" grpId="1" animBg="1"/>
      <p:bldP spid="97" grpId="0"/>
      <p:bldP spid="9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9B5E6-B6FF-2F67-3B4E-8E3AD55CF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904CF-37DD-2402-9D44-947878A326A0}"/>
              </a:ext>
            </a:extLst>
          </p:cNvPr>
          <p:cNvSpPr/>
          <p:nvPr/>
        </p:nvSpPr>
        <p:spPr>
          <a:xfrm>
            <a:off x="1359089" y="1901072"/>
            <a:ext cx="3352611" cy="36576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 Risk management system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1AB361-6E3D-1B7E-C3A5-09BBE27A214A}"/>
              </a:ext>
            </a:extLst>
          </p:cNvPr>
          <p:cNvSpPr/>
          <p:nvPr/>
        </p:nvSpPr>
        <p:spPr>
          <a:xfrm>
            <a:off x="1359089" y="2381606"/>
            <a:ext cx="3352611" cy="36576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 Data and data governance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36F1DA-CA46-D967-CF8E-4E56505333B7}"/>
              </a:ext>
            </a:extLst>
          </p:cNvPr>
          <p:cNvSpPr/>
          <p:nvPr/>
        </p:nvSpPr>
        <p:spPr>
          <a:xfrm>
            <a:off x="1365903" y="2891208"/>
            <a:ext cx="3345797" cy="36576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11. Technical documentation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2603B3-E9BE-160E-D28D-06CF3220DABD}"/>
              </a:ext>
            </a:extLst>
          </p:cNvPr>
          <p:cNvSpPr/>
          <p:nvPr/>
        </p:nvSpPr>
        <p:spPr>
          <a:xfrm>
            <a:off x="1365903" y="3914145"/>
            <a:ext cx="6286754" cy="36576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 Transparency and provision of information to deployers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1CAF01-7B91-6543-0A3D-EEBFD15EF1C3}"/>
              </a:ext>
            </a:extLst>
          </p:cNvPr>
          <p:cNvSpPr/>
          <p:nvPr/>
        </p:nvSpPr>
        <p:spPr>
          <a:xfrm>
            <a:off x="4970415" y="2891208"/>
            <a:ext cx="1188720" cy="36576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Annex IV</a:t>
            </a:r>
            <a:endParaRPr lang="en-GB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0BA5D8-0544-BADF-B502-83CF0F214210}"/>
              </a:ext>
            </a:extLst>
          </p:cNvPr>
          <p:cNvSpPr/>
          <p:nvPr/>
        </p:nvSpPr>
        <p:spPr>
          <a:xfrm>
            <a:off x="1371789" y="3393438"/>
            <a:ext cx="2260411" cy="36576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12. Record keeping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64A71C-5ADD-C42D-50CD-73C20CF950CE}"/>
              </a:ext>
            </a:extLst>
          </p:cNvPr>
          <p:cNvSpPr/>
          <p:nvPr/>
        </p:nvSpPr>
        <p:spPr>
          <a:xfrm>
            <a:off x="1365903" y="4416375"/>
            <a:ext cx="2443206" cy="36576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spcBef>
                <a:spcPts val="0"/>
              </a:spcBef>
              <a:buNone/>
            </a:pPr>
            <a:r>
              <a:rPr lang="en-GB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14. Human oversight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986159-8974-2A2B-42D2-97F7BF37C318}"/>
              </a:ext>
            </a:extLst>
          </p:cNvPr>
          <p:cNvSpPr/>
          <p:nvPr/>
        </p:nvSpPr>
        <p:spPr>
          <a:xfrm>
            <a:off x="1365903" y="4938589"/>
            <a:ext cx="4740983" cy="365760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0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15. Accuracy, robustness and cybersecurity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92D04E-F006-456E-6487-7CFDAFACE479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4711700" y="3074088"/>
            <a:ext cx="258715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01AA44D4-6FEA-2204-820D-C7CA7B7B0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532" y="1316859"/>
            <a:ext cx="4323737" cy="444038"/>
          </a:xfrm>
        </p:spPr>
        <p:txBody>
          <a:bodyPr>
            <a:norm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Essential requirements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F3FC44-28C5-F5C1-F00B-E1754273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A56F1-B24C-4580-A72E-1D3300BAFC97}" type="slidenum">
              <a:rPr lang="en-GB" smtClean="0"/>
              <a:t>6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48AA9-007E-914E-4DFC-0347F380F0AA}"/>
              </a:ext>
            </a:extLst>
          </p:cNvPr>
          <p:cNvSpPr txBox="1">
            <a:spLocks/>
          </p:cNvSpPr>
          <p:nvPr/>
        </p:nvSpPr>
        <p:spPr>
          <a:xfrm>
            <a:off x="912532" y="5625975"/>
            <a:ext cx="4323737" cy="44403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Quality management system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AD9B42-AC9D-A9E3-C120-25F327A008AE}"/>
              </a:ext>
            </a:extLst>
          </p:cNvPr>
          <p:cNvSpPr txBox="1">
            <a:spLocks/>
          </p:cNvSpPr>
          <p:nvPr/>
        </p:nvSpPr>
        <p:spPr>
          <a:xfrm>
            <a:off x="925232" y="6097355"/>
            <a:ext cx="4323737" cy="44403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Post-market monitoring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FE8F063-25DF-A112-6A45-785FC2E114E4}"/>
              </a:ext>
            </a:extLst>
          </p:cNvPr>
          <p:cNvSpPr txBox="1">
            <a:spLocks/>
          </p:cNvSpPr>
          <p:nvPr/>
        </p:nvSpPr>
        <p:spPr>
          <a:xfrm>
            <a:off x="913312" y="864493"/>
            <a:ext cx="4323737" cy="444038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Conformity assessment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7F4B35-0898-1924-10BC-060DE999FB62}"/>
              </a:ext>
            </a:extLst>
          </p:cNvPr>
          <p:cNvSpPr txBox="1"/>
          <p:nvPr/>
        </p:nvSpPr>
        <p:spPr>
          <a:xfrm>
            <a:off x="819275" y="78741"/>
            <a:ext cx="11258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Recap: what are the main obligations of providers of High-risk AI systems?</a:t>
            </a:r>
            <a:endParaRPr lang="en-GB" sz="2400" b="1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0372162-BEBF-3CE6-1014-50778521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59089" y="6453386"/>
            <a:ext cx="1204572" cy="40461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June 2024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65C5BAB-8440-BA76-D56C-6F31FA638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62003" y="6453386"/>
            <a:ext cx="6280830" cy="404614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HAI-NET Tutorial AI ACT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7A783-42EE-F608-F83A-9DE85C184056}"/>
              </a:ext>
            </a:extLst>
          </p:cNvPr>
          <p:cNvSpPr txBox="1"/>
          <p:nvPr/>
        </p:nvSpPr>
        <p:spPr>
          <a:xfrm>
            <a:off x="6741492" y="6070013"/>
            <a:ext cx="607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Link to </a:t>
            </a:r>
            <a:r>
              <a:rPr lang="en-GB" dirty="0">
                <a:hlinkClick r:id="rId5"/>
              </a:rPr>
              <a:t>slides on High-risk AI systems in Tutorial 2021</a:t>
            </a:r>
            <a:endParaRPr lang="en-GB" dirty="0"/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E63E5D59-D45D-4BF7-DB1F-8D7849BD59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55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09"/>
    </mc:Choice>
    <mc:Fallback>
      <p:transition spd="slow" advTm="71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4" grpId="0" build="p"/>
      <p:bldP spid="3" grpId="0"/>
      <p:bldP spid="4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A069-0952-CB86-C906-F4C2D5310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44224"/>
            <a:ext cx="9601200" cy="939800"/>
          </a:xfrm>
        </p:spPr>
        <p:txBody>
          <a:bodyPr/>
          <a:lstStyle/>
          <a:p>
            <a:pPr algn="l"/>
            <a:r>
              <a:rPr lang="en-GB" dirty="0"/>
              <a:t>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97C9E-40A5-B377-5EE6-FF96326FA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403668"/>
            <a:ext cx="9601200" cy="939800"/>
          </a:xfrm>
        </p:spPr>
        <p:txBody>
          <a:bodyPr>
            <a:normAutofit/>
          </a:bodyPr>
          <a:lstStyle/>
          <a:p>
            <a:pPr indent="0"/>
            <a:endParaRPr lang="en-GB" dirty="0"/>
          </a:p>
          <a:p>
            <a:pPr indent="0"/>
            <a:r>
              <a:rPr lang="en-GB" b="1" dirty="0"/>
              <a:t>  Administrative liability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43731-C827-6ADB-9B3C-32DB19E5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E9CA6-2D64-0DEA-4E8A-B13796BF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A6E37-4192-9F16-FA12-543C96C1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19957-9400-68CA-CE26-AAC1DA81B271}"/>
              </a:ext>
            </a:extLst>
          </p:cNvPr>
          <p:cNvSpPr txBox="1"/>
          <p:nvPr/>
        </p:nvSpPr>
        <p:spPr>
          <a:xfrm>
            <a:off x="1549400" y="2402256"/>
            <a:ext cx="9804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0080" lvl="3" indent="0"/>
            <a:r>
              <a:rPr lang="en-GB" sz="2000" dirty="0"/>
              <a:t>- If one or more obligations of </a:t>
            </a:r>
            <a:r>
              <a:rPr lang="en-GB" sz="2000" dirty="0">
                <a:solidFill>
                  <a:srgbClr val="0070C0"/>
                </a:solidFill>
              </a:rPr>
              <a:t>providers of GPAIMs </a:t>
            </a:r>
            <a:r>
              <a:rPr lang="en-GB" sz="2000" dirty="0"/>
              <a:t>or providers of </a:t>
            </a:r>
            <a:r>
              <a:rPr lang="en-GB" sz="2000" dirty="0">
                <a:solidFill>
                  <a:srgbClr val="FF6600"/>
                </a:solidFill>
              </a:rPr>
              <a:t>AI systems </a:t>
            </a:r>
            <a:r>
              <a:rPr lang="en-GB" sz="2000" dirty="0"/>
              <a:t>under the AI Act have been violated</a:t>
            </a:r>
          </a:p>
          <a:p>
            <a:pPr marL="640080" lvl="3" indent="0"/>
            <a:r>
              <a:rPr lang="en-GB" sz="2000" dirty="0"/>
              <a:t>- Initiative is, respectively, with </a:t>
            </a:r>
            <a:r>
              <a:rPr lang="en-GB" sz="2000" dirty="0">
                <a:solidFill>
                  <a:srgbClr val="0070C0"/>
                </a:solidFill>
              </a:rPr>
              <a:t>the Commission </a:t>
            </a:r>
            <a:r>
              <a:rPr lang="en-GB" sz="2000" dirty="0"/>
              <a:t>and </a:t>
            </a:r>
            <a:r>
              <a:rPr lang="en-GB" sz="2000" dirty="0">
                <a:solidFill>
                  <a:srgbClr val="FF6600"/>
                </a:solidFill>
              </a:rPr>
              <a:t>Member States’ authorities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E7D506-7144-1E84-4DE2-C874028BDBD4}"/>
              </a:ext>
            </a:extLst>
          </p:cNvPr>
          <p:cNvSpPr txBox="1">
            <a:spLocks/>
          </p:cNvSpPr>
          <p:nvPr/>
        </p:nvSpPr>
        <p:spPr>
          <a:xfrm>
            <a:off x="1326396" y="3582611"/>
            <a:ext cx="9601200" cy="939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endParaRPr lang="en-GB" dirty="0"/>
          </a:p>
          <a:p>
            <a:pPr indent="0"/>
            <a:r>
              <a:rPr lang="en-GB" b="1" dirty="0"/>
              <a:t>  Private law liability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056C4D93-461E-EFDF-FA82-B9F7B4F6B6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838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51"/>
    </mc:Choice>
    <mc:Fallback>
      <p:transition spd="slow" advTm="73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build="p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43731-C827-6ADB-9B3C-32DB19E5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E9CA6-2D64-0DEA-4E8A-B13796BF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A6E37-4192-9F16-FA12-543C96C1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E04679-03A9-7B76-26EE-A308B1781DCA}"/>
              </a:ext>
            </a:extLst>
          </p:cNvPr>
          <p:cNvSpPr/>
          <p:nvPr/>
        </p:nvSpPr>
        <p:spPr>
          <a:xfrm>
            <a:off x="4471642" y="251273"/>
            <a:ext cx="2880817" cy="50079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Penalties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436438-2A41-122E-DC37-4865511DB29D}"/>
              </a:ext>
            </a:extLst>
          </p:cNvPr>
          <p:cNvSpPr/>
          <p:nvPr/>
        </p:nvSpPr>
        <p:spPr>
          <a:xfrm>
            <a:off x="3000103" y="3817283"/>
            <a:ext cx="1869238" cy="585435"/>
          </a:xfrm>
          <a:prstGeom prst="roundRect">
            <a:avLst>
              <a:gd name="adj" fmla="val 14737"/>
            </a:avLst>
          </a:prstGeom>
          <a:solidFill>
            <a:schemeClr val="accent5">
              <a:lumMod val="60000"/>
              <a:lumOff val="40000"/>
              <a:alpha val="2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Rules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GPAIMs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C80B0F-D120-B111-D7BE-27A7DD27F496}"/>
              </a:ext>
            </a:extLst>
          </p:cNvPr>
          <p:cNvSpPr/>
          <p:nvPr/>
        </p:nvSpPr>
        <p:spPr>
          <a:xfrm>
            <a:off x="7070367" y="4656375"/>
            <a:ext cx="1722717" cy="843098"/>
          </a:xfrm>
          <a:prstGeom prst="roundRect">
            <a:avLst>
              <a:gd name="adj" fmla="val 14737"/>
            </a:avLst>
          </a:prstGeom>
          <a:solidFill>
            <a:srgbClr val="FF9999">
              <a:alpha val="20000"/>
            </a:srgb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transparency obligations for “certain AI systems”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346458E-2E75-A738-5AF2-0666556594FD}"/>
              </a:ext>
            </a:extLst>
          </p:cNvPr>
          <p:cNvSpPr/>
          <p:nvPr/>
        </p:nvSpPr>
        <p:spPr>
          <a:xfrm>
            <a:off x="7017307" y="3354089"/>
            <a:ext cx="1775777" cy="761779"/>
          </a:xfrm>
          <a:prstGeom prst="roundRect">
            <a:avLst>
              <a:gd name="adj" fmla="val 14737"/>
            </a:avLst>
          </a:prstGeom>
          <a:solidFill>
            <a:srgbClr val="FF9933">
              <a:alpha val="20000"/>
            </a:srgb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Rules 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High-Risk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AI systems</a:t>
            </a:r>
            <a:endParaRPr kumimoji="0" lang="en-US" sz="1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08CFB3-3039-6960-052E-BD206C00540B}"/>
              </a:ext>
            </a:extLst>
          </p:cNvPr>
          <p:cNvSpPr/>
          <p:nvPr/>
        </p:nvSpPr>
        <p:spPr>
          <a:xfrm>
            <a:off x="7034848" y="2234962"/>
            <a:ext cx="1775777" cy="535845"/>
          </a:xfrm>
          <a:prstGeom prst="roundRect">
            <a:avLst>
              <a:gd name="adj" fmla="val 14737"/>
            </a:avLst>
          </a:prstGeom>
          <a:solidFill>
            <a:srgbClr val="FF0000">
              <a:alpha val="20000"/>
            </a:srgb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Prohibited</a:t>
            </a: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AI practices</a:t>
            </a:r>
            <a:endParaRPr kumimoji="0" lang="en-GB" sz="1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723128-5878-2195-1ED9-B8D07FB9FEDD}"/>
              </a:ext>
            </a:extLst>
          </p:cNvPr>
          <p:cNvSpPr/>
          <p:nvPr/>
        </p:nvSpPr>
        <p:spPr>
          <a:xfrm>
            <a:off x="6233635" y="2225952"/>
            <a:ext cx="548640" cy="548640"/>
          </a:xfrm>
          <a:prstGeom prst="ellipse">
            <a:avLst/>
          </a:prstGeom>
          <a:solidFill>
            <a:srgbClr val="FF0000"/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21D2D8-3686-579A-F834-81BF198E614B}"/>
              </a:ext>
            </a:extLst>
          </p:cNvPr>
          <p:cNvSpPr/>
          <p:nvPr/>
        </p:nvSpPr>
        <p:spPr>
          <a:xfrm>
            <a:off x="6248600" y="3461258"/>
            <a:ext cx="548640" cy="548640"/>
          </a:xfrm>
          <a:prstGeom prst="ellipse">
            <a:avLst/>
          </a:prstGeom>
          <a:solidFill>
            <a:srgbClr val="FF9933"/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73C4DD4-7773-1BBC-9743-C2194CA63E78}"/>
              </a:ext>
            </a:extLst>
          </p:cNvPr>
          <p:cNvCxnSpPr>
            <a:cxnSpLocks/>
            <a:stCxn id="9" idx="2"/>
            <a:endCxn id="15" idx="2"/>
          </p:cNvCxnSpPr>
          <p:nvPr/>
        </p:nvCxnSpPr>
        <p:spPr>
          <a:xfrm rot="16200000" flipH="1">
            <a:off x="5198739" y="1465376"/>
            <a:ext cx="1748208" cy="321584"/>
          </a:xfrm>
          <a:prstGeom prst="bentConnector2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0068A2E4-54D9-6F35-40AF-4173C19A3B0A}"/>
              </a:ext>
            </a:extLst>
          </p:cNvPr>
          <p:cNvCxnSpPr>
            <a:cxnSpLocks/>
            <a:stCxn id="9" idx="2"/>
            <a:endCxn id="16" idx="2"/>
          </p:cNvCxnSpPr>
          <p:nvPr/>
        </p:nvCxnSpPr>
        <p:spPr>
          <a:xfrm rot="16200000" flipH="1">
            <a:off x="4588568" y="2075546"/>
            <a:ext cx="2983514" cy="336549"/>
          </a:xfrm>
          <a:prstGeom prst="bentConnector2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0E5E43B9-C871-AAB0-7009-085A0026E93D}"/>
              </a:ext>
            </a:extLst>
          </p:cNvPr>
          <p:cNvSpPr/>
          <p:nvPr/>
        </p:nvSpPr>
        <p:spPr>
          <a:xfrm>
            <a:off x="6274316" y="4811006"/>
            <a:ext cx="548640" cy="548640"/>
          </a:xfrm>
          <a:prstGeom prst="ellipse">
            <a:avLst/>
          </a:prstGeom>
          <a:solidFill>
            <a:srgbClr val="FF9999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D0256C0D-9D7A-732A-AC5D-86D79E439501}"/>
              </a:ext>
            </a:extLst>
          </p:cNvPr>
          <p:cNvCxnSpPr>
            <a:cxnSpLocks/>
            <a:stCxn id="9" idx="2"/>
            <a:endCxn id="19" idx="2"/>
          </p:cNvCxnSpPr>
          <p:nvPr/>
        </p:nvCxnSpPr>
        <p:spPr>
          <a:xfrm rot="16200000" flipH="1">
            <a:off x="3926552" y="2737562"/>
            <a:ext cx="4333262" cy="362265"/>
          </a:xfrm>
          <a:prstGeom prst="bentConnector2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9A786D0-1282-E32F-3154-65D90EF15998}"/>
              </a:ext>
            </a:extLst>
          </p:cNvPr>
          <p:cNvSpPr/>
          <p:nvPr/>
        </p:nvSpPr>
        <p:spPr>
          <a:xfrm>
            <a:off x="5127554" y="3841477"/>
            <a:ext cx="548640" cy="5486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A7E3FFF3-B27C-4ED0-1DD9-73C83A83000B}"/>
              </a:ext>
            </a:extLst>
          </p:cNvPr>
          <p:cNvCxnSpPr>
            <a:cxnSpLocks/>
            <a:stCxn id="9" idx="2"/>
            <a:endCxn id="21" idx="6"/>
          </p:cNvCxnSpPr>
          <p:nvPr/>
        </p:nvCxnSpPr>
        <p:spPr>
          <a:xfrm rot="5400000">
            <a:off x="4112257" y="2316002"/>
            <a:ext cx="3363733" cy="235857"/>
          </a:xfrm>
          <a:prstGeom prst="bentConnector2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732BA259-1B9B-2F8D-54EE-49C121935AF9}"/>
              </a:ext>
            </a:extLst>
          </p:cNvPr>
          <p:cNvSpPr/>
          <p:nvPr/>
        </p:nvSpPr>
        <p:spPr>
          <a:xfrm>
            <a:off x="5125192" y="2893724"/>
            <a:ext cx="548640" cy="548640"/>
          </a:xfrm>
          <a:prstGeom prst="ellipse">
            <a:avLst/>
          </a:prstGeom>
          <a:solidFill>
            <a:srgbClr val="C00000">
              <a:alpha val="38000"/>
            </a:srgb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61800B8A-6626-57E1-1E6C-5B4768910229}"/>
              </a:ext>
            </a:extLst>
          </p:cNvPr>
          <p:cNvCxnSpPr>
            <a:cxnSpLocks/>
            <a:stCxn id="9" idx="2"/>
            <a:endCxn id="23" idx="6"/>
          </p:cNvCxnSpPr>
          <p:nvPr/>
        </p:nvCxnSpPr>
        <p:spPr>
          <a:xfrm rot="5400000">
            <a:off x="4584952" y="1840945"/>
            <a:ext cx="2415980" cy="238219"/>
          </a:xfrm>
          <a:prstGeom prst="bentConnector2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3C2C461-E89A-B783-A530-C48A6E2CF191}"/>
              </a:ext>
            </a:extLst>
          </p:cNvPr>
          <p:cNvSpPr/>
          <p:nvPr/>
        </p:nvSpPr>
        <p:spPr>
          <a:xfrm>
            <a:off x="2985734" y="2764280"/>
            <a:ext cx="1869239" cy="807528"/>
          </a:xfrm>
          <a:prstGeom prst="roundRect">
            <a:avLst>
              <a:gd name="adj" fmla="val 14737"/>
            </a:avLst>
          </a:prstGeom>
          <a:solidFill>
            <a:srgbClr val="C00000">
              <a:alpha val="38000"/>
            </a:srgbClr>
          </a:solidFill>
          <a:ln w="222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Rules on </a:t>
            </a: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GPAIMs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presenting </a:t>
            </a:r>
            <a:r>
              <a:rPr kumimoji="0" lang="en-GB" sz="1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systemic risk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E0EF656-3B2D-368C-646D-60473244A02E}"/>
              </a:ext>
            </a:extLst>
          </p:cNvPr>
          <p:cNvCxnSpPr>
            <a:cxnSpLocks/>
            <a:stCxn id="15" idx="6"/>
            <a:endCxn id="13" idx="1"/>
          </p:cNvCxnSpPr>
          <p:nvPr/>
        </p:nvCxnSpPr>
        <p:spPr>
          <a:xfrm>
            <a:off x="6782275" y="2500272"/>
            <a:ext cx="252573" cy="2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F3BA48A-0A36-C1A6-96F6-1BBC5398E42F}"/>
              </a:ext>
            </a:extLst>
          </p:cNvPr>
          <p:cNvCxnSpPr>
            <a:cxnSpLocks/>
            <a:stCxn id="19" idx="6"/>
            <a:endCxn id="11" idx="1"/>
          </p:cNvCxnSpPr>
          <p:nvPr/>
        </p:nvCxnSpPr>
        <p:spPr>
          <a:xfrm flipV="1">
            <a:off x="6822956" y="5077924"/>
            <a:ext cx="247411" cy="7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1E658FE-2D98-B11F-7A93-D85678745F4A}"/>
              </a:ext>
            </a:extLst>
          </p:cNvPr>
          <p:cNvCxnSpPr>
            <a:cxnSpLocks/>
            <a:stCxn id="21" idx="2"/>
            <a:endCxn id="10" idx="3"/>
          </p:cNvCxnSpPr>
          <p:nvPr/>
        </p:nvCxnSpPr>
        <p:spPr>
          <a:xfrm flipH="1" flipV="1">
            <a:off x="4869341" y="4110001"/>
            <a:ext cx="258213" cy="5796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382428B-E9EE-8CA5-6956-73126089508B}"/>
              </a:ext>
            </a:extLst>
          </p:cNvPr>
          <p:cNvCxnSpPr>
            <a:cxnSpLocks/>
            <a:stCxn id="23" idx="2"/>
            <a:endCxn id="25" idx="3"/>
          </p:cNvCxnSpPr>
          <p:nvPr/>
        </p:nvCxnSpPr>
        <p:spPr>
          <a:xfrm flipH="1">
            <a:off x="4854973" y="3168044"/>
            <a:ext cx="270219" cy="0"/>
          </a:xfrm>
          <a:prstGeom prst="straightConnector1">
            <a:avLst/>
          </a:prstGeom>
          <a:ln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8AD818C-F8A9-8D05-3415-83EA3C76CC14}"/>
              </a:ext>
            </a:extLst>
          </p:cNvPr>
          <p:cNvSpPr txBox="1"/>
          <p:nvPr/>
        </p:nvSpPr>
        <p:spPr>
          <a:xfrm>
            <a:off x="6964912" y="1151023"/>
            <a:ext cx="4960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(GP)AI systems: </a:t>
            </a:r>
            <a:r>
              <a:rPr lang="en-GB" b="1" u="sng" dirty="0"/>
              <a:t>Member States’ authorities</a:t>
            </a:r>
            <a:endParaRPr lang="en-GB" b="1" u="sng" kern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GB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2BAFBA-55C7-FB67-66DA-E615866174DA}"/>
              </a:ext>
            </a:extLst>
          </p:cNvPr>
          <p:cNvSpPr txBox="1"/>
          <p:nvPr/>
        </p:nvSpPr>
        <p:spPr>
          <a:xfrm>
            <a:off x="1483190" y="1172927"/>
            <a:ext cx="4018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GPAI models: </a:t>
            </a:r>
            <a:r>
              <a:rPr lang="en-GB" b="1" u="sng" kern="1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Commission</a:t>
            </a:r>
          </a:p>
          <a:p>
            <a:pPr algn="ctr"/>
            <a:endParaRPr lang="en-GB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00C55CB-40C8-54EA-26D2-26A1D54EDAFC}"/>
              </a:ext>
            </a:extLst>
          </p:cNvPr>
          <p:cNvCxnSpPr>
            <a:cxnSpLocks/>
            <a:stCxn id="16" idx="6"/>
            <a:endCxn id="12" idx="1"/>
          </p:cNvCxnSpPr>
          <p:nvPr/>
        </p:nvCxnSpPr>
        <p:spPr>
          <a:xfrm flipV="1">
            <a:off x="6797240" y="3734979"/>
            <a:ext cx="220067" cy="5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382CEDD-94A9-B175-D2A8-ACEC70741D9B}"/>
              </a:ext>
            </a:extLst>
          </p:cNvPr>
          <p:cNvSpPr txBox="1"/>
          <p:nvPr/>
        </p:nvSpPr>
        <p:spPr>
          <a:xfrm>
            <a:off x="9472736" y="1953916"/>
            <a:ext cx="2311400" cy="107721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up to </a:t>
            </a:r>
          </a:p>
          <a:p>
            <a:r>
              <a:rPr lang="en-GB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- 35 millions</a:t>
            </a:r>
          </a:p>
          <a:p>
            <a:r>
              <a:rPr lang="en-GB" sz="16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- 7% of total worldwide annual turnover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0791C-EE9E-23F9-3769-EEDDF0F50CD4}"/>
              </a:ext>
            </a:extLst>
          </p:cNvPr>
          <p:cNvSpPr txBox="1"/>
          <p:nvPr/>
        </p:nvSpPr>
        <p:spPr>
          <a:xfrm>
            <a:off x="848879" y="2815953"/>
            <a:ext cx="1781331" cy="132343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up to </a:t>
            </a:r>
          </a:p>
          <a:p>
            <a:pPr algn="just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- 1</a:t>
            </a:r>
            <a:r>
              <a:rPr lang="en-GB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 millions</a:t>
            </a:r>
          </a:p>
          <a:p>
            <a:pPr algn="just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</a:t>
            </a:r>
            <a:r>
              <a:rPr lang="en-GB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3% of total worldwide annual turnover</a:t>
            </a:r>
            <a:endParaRPr lang="en-GB" sz="1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829A86-317B-316F-656C-DE86179B28B2}"/>
              </a:ext>
            </a:extLst>
          </p:cNvPr>
          <p:cNvSpPr txBox="1"/>
          <p:nvPr/>
        </p:nvSpPr>
        <p:spPr>
          <a:xfrm>
            <a:off x="9472736" y="3841477"/>
            <a:ext cx="2311400" cy="1077218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up to </a:t>
            </a:r>
          </a:p>
          <a:p>
            <a:pPr algn="just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- 1</a:t>
            </a:r>
            <a:r>
              <a:rPr lang="en-GB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5 millions</a:t>
            </a:r>
          </a:p>
          <a:p>
            <a:pPr algn="just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 </a:t>
            </a:r>
            <a:r>
              <a:rPr lang="en-GB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3% of total worldwide annual turnover</a:t>
            </a:r>
            <a:endParaRPr lang="en-GB" sz="1600" dirty="0"/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E2A7C7AF-18B7-6194-F075-DF1CE6415F05}"/>
              </a:ext>
            </a:extLst>
          </p:cNvPr>
          <p:cNvCxnSpPr>
            <a:stCxn id="12" idx="3"/>
            <a:endCxn id="38" idx="1"/>
          </p:cNvCxnSpPr>
          <p:nvPr/>
        </p:nvCxnSpPr>
        <p:spPr>
          <a:xfrm>
            <a:off x="8793084" y="3734979"/>
            <a:ext cx="679652" cy="645107"/>
          </a:xfrm>
          <a:prstGeom prst="bentConnector3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72F53CC4-B57F-E901-F6A1-C0DBACF3258A}"/>
              </a:ext>
            </a:extLst>
          </p:cNvPr>
          <p:cNvCxnSpPr>
            <a:cxnSpLocks/>
            <a:stCxn id="11" idx="3"/>
            <a:endCxn id="38" idx="1"/>
          </p:cNvCxnSpPr>
          <p:nvPr/>
        </p:nvCxnSpPr>
        <p:spPr>
          <a:xfrm flipV="1">
            <a:off x="8793084" y="4380086"/>
            <a:ext cx="679652" cy="697838"/>
          </a:xfrm>
          <a:prstGeom prst="bentConnector3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Connector: Elbow 1">
            <a:extLst>
              <a:ext uri="{FF2B5EF4-FFF2-40B4-BE49-F238E27FC236}">
                <a16:creationId xmlns:a16="http://schemas.microsoft.com/office/drawing/2014/main" id="{2A52ABB3-D15A-D298-8D6C-0ACE8206A2DD}"/>
              </a:ext>
            </a:extLst>
          </p:cNvPr>
          <p:cNvCxnSpPr>
            <a:cxnSpLocks/>
            <a:stCxn id="25" idx="1"/>
            <a:endCxn id="8" idx="3"/>
          </p:cNvCxnSpPr>
          <p:nvPr/>
        </p:nvCxnSpPr>
        <p:spPr>
          <a:xfrm rot="10800000" flipV="1">
            <a:off x="2630210" y="3168043"/>
            <a:ext cx="355524" cy="309629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383C9F95-8806-4727-A4FE-DDC50A84F042}"/>
              </a:ext>
            </a:extLst>
          </p:cNvPr>
          <p:cNvCxnSpPr>
            <a:cxnSpLocks/>
            <a:stCxn id="10" idx="1"/>
            <a:endCxn id="8" idx="3"/>
          </p:cNvCxnSpPr>
          <p:nvPr/>
        </p:nvCxnSpPr>
        <p:spPr>
          <a:xfrm rot="10800000">
            <a:off x="2630211" y="3477673"/>
            <a:ext cx="369893" cy="632328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7667B49-9E31-EB3D-B7F7-E340E61DA2B8}"/>
              </a:ext>
            </a:extLst>
          </p:cNvPr>
          <p:cNvCxnSpPr>
            <a:stCxn id="13" idx="3"/>
            <a:endCxn id="3" idx="1"/>
          </p:cNvCxnSpPr>
          <p:nvPr/>
        </p:nvCxnSpPr>
        <p:spPr>
          <a:xfrm flipV="1">
            <a:off x="8810625" y="2492525"/>
            <a:ext cx="662111" cy="10360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5B5603D3-BB95-E966-3595-45244080A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9722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954"/>
    </mc:Choice>
    <mc:Fallback>
      <p:transition spd="slow" advTm="167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A069-0952-CB86-C906-F4C2D5310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544224"/>
            <a:ext cx="9601200" cy="939800"/>
          </a:xfrm>
        </p:spPr>
        <p:txBody>
          <a:bodyPr/>
          <a:lstStyle/>
          <a:p>
            <a:pPr algn="l"/>
            <a:r>
              <a:rPr lang="en-GB" dirty="0"/>
              <a:t>Liability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97C9E-40A5-B377-5EE6-FF96326FA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861235"/>
            <a:ext cx="9601200" cy="939800"/>
          </a:xfrm>
        </p:spPr>
        <p:txBody>
          <a:bodyPr>
            <a:normAutofit/>
          </a:bodyPr>
          <a:lstStyle/>
          <a:p>
            <a:pPr indent="0"/>
            <a:endParaRPr lang="en-GB" dirty="0"/>
          </a:p>
          <a:p>
            <a:pPr indent="0"/>
            <a:r>
              <a:rPr lang="en-GB" b="1" dirty="0"/>
              <a:t>  Administrative liability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43731-C827-6ADB-9B3C-32DB19E5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June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E9CA6-2D64-0DEA-4E8A-B13796BF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HAI-NET Tutorial AI 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A6E37-4192-9F16-FA12-543C96C1F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19957-9400-68CA-CE26-AAC1DA81B271}"/>
              </a:ext>
            </a:extLst>
          </p:cNvPr>
          <p:cNvSpPr txBox="1"/>
          <p:nvPr/>
        </p:nvSpPr>
        <p:spPr>
          <a:xfrm>
            <a:off x="1549400" y="1859823"/>
            <a:ext cx="9804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40080" lvl="3" indent="0"/>
            <a:r>
              <a:rPr lang="en-GB" sz="2000" dirty="0"/>
              <a:t>- If one or more obligations of </a:t>
            </a:r>
            <a:r>
              <a:rPr lang="en-GB" sz="2000" dirty="0">
                <a:solidFill>
                  <a:srgbClr val="0070C0"/>
                </a:solidFill>
              </a:rPr>
              <a:t>providers of GPAIMs </a:t>
            </a:r>
            <a:r>
              <a:rPr lang="en-GB" sz="2000" dirty="0"/>
              <a:t>or providers of </a:t>
            </a:r>
            <a:r>
              <a:rPr lang="en-GB" sz="2000" dirty="0">
                <a:solidFill>
                  <a:srgbClr val="FF6600"/>
                </a:solidFill>
              </a:rPr>
              <a:t>AI systems </a:t>
            </a:r>
            <a:r>
              <a:rPr lang="en-GB" sz="2000" dirty="0"/>
              <a:t>under the AI Act have been violated</a:t>
            </a:r>
          </a:p>
          <a:p>
            <a:pPr marL="640080" lvl="3" indent="0"/>
            <a:r>
              <a:rPr lang="en-GB" sz="2000" dirty="0"/>
              <a:t>- Initiative is, respectively, with </a:t>
            </a:r>
            <a:r>
              <a:rPr lang="en-GB" sz="2000" dirty="0">
                <a:solidFill>
                  <a:srgbClr val="0070C0"/>
                </a:solidFill>
              </a:rPr>
              <a:t>the Commission </a:t>
            </a:r>
            <a:r>
              <a:rPr lang="en-GB" sz="2000" dirty="0"/>
              <a:t>and </a:t>
            </a:r>
            <a:r>
              <a:rPr lang="en-GB" sz="2000" dirty="0">
                <a:solidFill>
                  <a:srgbClr val="FF6600"/>
                </a:solidFill>
              </a:rPr>
              <a:t>Member States’ authorities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3E7D506-7144-1E84-4DE2-C874028BDBD4}"/>
              </a:ext>
            </a:extLst>
          </p:cNvPr>
          <p:cNvSpPr txBox="1">
            <a:spLocks/>
          </p:cNvSpPr>
          <p:nvPr/>
        </p:nvSpPr>
        <p:spPr>
          <a:xfrm>
            <a:off x="1326396" y="2745715"/>
            <a:ext cx="9601200" cy="9398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endParaRPr lang="en-GB" dirty="0"/>
          </a:p>
          <a:p>
            <a:pPr indent="0"/>
            <a:r>
              <a:rPr lang="en-GB" b="1" dirty="0"/>
              <a:t>  Private law liability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597C9E-40A5-B377-5EE6-FF96326FAB7B}"/>
              </a:ext>
            </a:extLst>
          </p:cNvPr>
          <p:cNvSpPr txBox="1">
            <a:spLocks/>
          </p:cNvSpPr>
          <p:nvPr/>
        </p:nvSpPr>
        <p:spPr>
          <a:xfrm>
            <a:off x="1264404" y="4896757"/>
            <a:ext cx="10499966" cy="155662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1pPr>
            <a:lvl2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2pPr>
            <a:lvl3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3pPr>
            <a:lvl4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4pPr>
            <a:lvl5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defRPr>
            </a:lvl5pPr>
            <a:lvl6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48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/>
            <a:r>
              <a:rPr lang="en-GB" dirty="0">
                <a:cs typeface="Futura Medium" panose="020B0602020204020303"/>
              </a:rPr>
              <a:t> Updated Product Liability Directive and New AI Liability Directive</a:t>
            </a:r>
          </a:p>
          <a:p>
            <a:pPr lvl="1" indent="0"/>
            <a:r>
              <a:rPr lang="en-GB" dirty="0">
                <a:cs typeface="Futura Medium" panose="020B0602020204020303"/>
              </a:rPr>
              <a:t>In neither case we have the final text</a:t>
            </a:r>
          </a:p>
          <a:p>
            <a:pPr lvl="1" indent="0"/>
            <a:r>
              <a:rPr lang="en-GB" dirty="0">
                <a:cs typeface="Futura Medium" panose="020B0602020204020303"/>
              </a:rPr>
              <a:t>They both aim to ease the burden of proof of the injured person as to causality and/or attribution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83DDB-6A2B-4DD7-AE5A-9EF4BAE4C0FE}"/>
              </a:ext>
            </a:extLst>
          </p:cNvPr>
          <p:cNvSpPr txBox="1"/>
          <p:nvPr/>
        </p:nvSpPr>
        <p:spPr>
          <a:xfrm>
            <a:off x="2136253" y="3614532"/>
            <a:ext cx="87913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indent="0"/>
            <a:r>
              <a:rPr lang="en-GB" sz="2000" dirty="0">
                <a:cs typeface="Futura Medium" panose="020B0602020204020303"/>
              </a:rPr>
              <a:t>- Compensation of damages</a:t>
            </a:r>
          </a:p>
          <a:p>
            <a:pPr marL="0" lvl="5"/>
            <a:r>
              <a:rPr lang="en-GB" sz="2000" dirty="0">
                <a:cs typeface="Futura Medium" panose="020B0602020204020303"/>
              </a:rPr>
              <a:t>- Initiative is with the injured person</a:t>
            </a:r>
          </a:p>
          <a:p>
            <a:pPr marL="0" lvl="5"/>
            <a:r>
              <a:rPr lang="en-GB" sz="2000" dirty="0">
                <a:cs typeface="Futura Medium" panose="020B0602020204020303"/>
              </a:rPr>
              <a:t>- </a:t>
            </a:r>
            <a:r>
              <a:rPr lang="en-GB" sz="2000" i="1" dirty="0">
                <a:cs typeface="Futura Medium" panose="020B0602020204020303"/>
              </a:rPr>
              <a:t>generally</a:t>
            </a:r>
            <a:r>
              <a:rPr lang="en-GB" sz="2000" dirty="0">
                <a:cs typeface="Futura Medium" panose="020B0602020204020303"/>
              </a:rPr>
              <a:t>, the injured person must prove fault, damage, and causal link</a:t>
            </a: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8D31B0AE-7E51-392F-5493-3869917684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9430655" y="-32899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462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719"/>
    </mc:Choice>
    <mc:Fallback>
      <p:transition spd="slow" advTm="283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10.3|20.5|2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9|4.7|9.5|13.9|6.1|24|1.4|3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5.2|3.1|3.7|3.5|0.6|0.8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1|0.9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|2.8|2.4|2.5|1.5|2.9|7.8|4.7|6.7|7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5.7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|82.5"/>
</p:tagLst>
</file>

<file path=ppt/theme/theme1.xml><?xml version="1.0" encoding="utf-8"?>
<a:theme xmlns:a="http://schemas.openxmlformats.org/drawingml/2006/main" name="Bijsnijden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3737EA0A6D5746A9158138BD8E523C" ma:contentTypeVersion="17" ma:contentTypeDescription="Create a new document." ma:contentTypeScope="" ma:versionID="72bf01ddb794a403a14d5650a25482e4">
  <xsd:schema xmlns:xsd="http://www.w3.org/2001/XMLSchema" xmlns:xs="http://www.w3.org/2001/XMLSchema" xmlns:p="http://schemas.microsoft.com/office/2006/metadata/properties" xmlns:ns2="228f0c39-24cc-4cae-b528-bd7e2675075c" xmlns:ns3="cd8dbb2b-04fc-4bb6-a0ad-d8ab628e44c2" targetNamespace="http://schemas.microsoft.com/office/2006/metadata/properties" ma:root="true" ma:fieldsID="5fb002bf1e69255f3db2f4e38d0a8531" ns2:_="" ns3:_="">
    <xsd:import namespace="228f0c39-24cc-4cae-b528-bd7e2675075c"/>
    <xsd:import namespace="cd8dbb2b-04fc-4bb6-a0ad-d8ab628e44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8f0c39-24cc-4cae-b528-bd7e267507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0a49bc4-c9e0-412a-b7e2-852193553b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8dbb2b-04fc-4bb6-a0ad-d8ab628e44c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d603819-b1d7-433a-89fa-04f4e01fd02a}" ma:internalName="TaxCatchAll" ma:showField="CatchAllData" ma:web="cd8dbb2b-04fc-4bb6-a0ad-d8ab628e44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28f0c39-24cc-4cae-b528-bd7e2675075c">
      <Terms xmlns="http://schemas.microsoft.com/office/infopath/2007/PartnerControls"/>
    </lcf76f155ced4ddcb4097134ff3c332f>
    <TaxCatchAll xmlns="cd8dbb2b-04fc-4bb6-a0ad-d8ab628e44c2" xsi:nil="true"/>
  </documentManagement>
</p:properties>
</file>

<file path=customXml/itemProps1.xml><?xml version="1.0" encoding="utf-8"?>
<ds:datastoreItem xmlns:ds="http://schemas.openxmlformats.org/officeDocument/2006/customXml" ds:itemID="{7FCAFE6B-BB2D-47E7-BB00-FE6CD554E9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768B20-4698-4739-B11D-77F2447EE912}"/>
</file>

<file path=customXml/itemProps3.xml><?xml version="1.0" encoding="utf-8"?>
<ds:datastoreItem xmlns:ds="http://schemas.openxmlformats.org/officeDocument/2006/customXml" ds:itemID="{155EB424-8B2D-429B-916E-8CD0F2359EFC}">
  <ds:schemaRefs>
    <ds:schemaRef ds:uri="http://purl.org/dc/dcmitype/"/>
    <ds:schemaRef ds:uri="http://schemas.microsoft.com/office/2006/documentManagement/types"/>
    <ds:schemaRef ds:uri="http://www.w3.org/XML/1998/namespace"/>
    <ds:schemaRef ds:uri="cd8dbb2b-04fc-4bb6-a0ad-d8ab628e44c2"/>
    <ds:schemaRef ds:uri="http://purl.org/dc/elements/1.1/"/>
    <ds:schemaRef ds:uri="228f0c39-24cc-4cae-b528-bd7e2675075c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2696</TotalTime>
  <Words>742</Words>
  <Application>Microsoft Office PowerPoint</Application>
  <PresentationFormat>Widescreen</PresentationFormat>
  <Paragraphs>153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Broadway</vt:lpstr>
      <vt:lpstr>Calibri</vt:lpstr>
      <vt:lpstr>Franklin Gothic Book</vt:lpstr>
      <vt:lpstr>Futura Medium</vt:lpstr>
      <vt:lpstr>Times New Roman</vt:lpstr>
      <vt:lpstr>Bijsnijden</vt:lpstr>
      <vt:lpstr>What’s up?</vt:lpstr>
      <vt:lpstr>What is the relationship between - obligations of providers of GPAIMs - obligations of providers of (GP)AI systems?</vt:lpstr>
      <vt:lpstr>PowerPoint Presentation</vt:lpstr>
      <vt:lpstr>Recap: which practices are prohibited?</vt:lpstr>
      <vt:lpstr>PowerPoint Presentation</vt:lpstr>
      <vt:lpstr>PowerPoint Presentation</vt:lpstr>
      <vt:lpstr>Liability</vt:lpstr>
      <vt:lpstr>PowerPoint Presentation</vt:lpstr>
      <vt:lpstr>Liability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legal basis  art. 6 GDPR</dc:title>
  <dc:creator>Mireille HILDEBRANDT</dc:creator>
  <cp:lastModifiedBy>Gianmarco Gori</cp:lastModifiedBy>
  <cp:revision>38</cp:revision>
  <dcterms:created xsi:type="dcterms:W3CDTF">2020-09-10T14:27:08Z</dcterms:created>
  <dcterms:modified xsi:type="dcterms:W3CDTF">2024-07-09T06:58:06Z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0x010100723737EA0A6D5746A9158138BD8E523C</vt:lpwstr>
  </property>
  <property fmtid="{D5CDD505-2E9C-101B-9397-08002B2CF9AE}" pid="3" name="MediaServiceImageTags">
    <vt:lpwstr/>
  </property>
</Properties>
</file>